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73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E2813-3644-4774-B058-18F00BA0F130}" v="62" dt="2023-01-21T16:41:38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81" d="100"/>
          <a:sy n="81" d="100"/>
        </p:scale>
        <p:origin x="531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662E2813-3644-4774-B058-18F00BA0F130}"/>
    <pc:docChg chg="undo custSel delSld modSld">
      <pc:chgData name="Michael Kuniega" userId="999f7fd1-0dc3-4cba-81fd-6a42a8d75a98" providerId="ADAL" clId="{662E2813-3644-4774-B058-18F00BA0F130}" dt="2023-01-21T16:41:38.772" v="506"/>
      <pc:docMkLst>
        <pc:docMk/>
      </pc:docMkLst>
      <pc:sldChg chg="addSp delSp modSp mod">
        <pc:chgData name="Michael Kuniega" userId="999f7fd1-0dc3-4cba-81fd-6a42a8d75a98" providerId="ADAL" clId="{662E2813-3644-4774-B058-18F00BA0F130}" dt="2023-01-21T16:34:03.410" v="186"/>
        <pc:sldMkLst>
          <pc:docMk/>
          <pc:sldMk cId="2614645733" sldId="258"/>
        </pc:sldMkLst>
        <pc:grpChg chg="add del mod">
          <ac:chgData name="Michael Kuniega" userId="999f7fd1-0dc3-4cba-81fd-6a42a8d75a98" providerId="ADAL" clId="{662E2813-3644-4774-B058-18F00BA0F130}" dt="2023-01-21T16:30:51.674" v="24"/>
          <ac:grpSpMkLst>
            <pc:docMk/>
            <pc:sldMk cId="2614645733" sldId="258"/>
            <ac:grpSpMk id="6" creationId="{EC819A91-0AE5-7DB7-7527-A4321830EB9B}"/>
          </ac:grpSpMkLst>
        </pc:grpChg>
        <pc:grpChg chg="mod">
          <ac:chgData name="Michael Kuniega" userId="999f7fd1-0dc3-4cba-81fd-6a42a8d75a98" providerId="ADAL" clId="{662E2813-3644-4774-B058-18F00BA0F130}" dt="2023-01-21T16:30:51.674" v="24"/>
          <ac:grpSpMkLst>
            <pc:docMk/>
            <pc:sldMk cId="2614645733" sldId="258"/>
            <ac:grpSpMk id="25" creationId="{D0640EF6-D2CF-2C22-CD15-E755B65AB02F}"/>
          </ac:grpSpMkLst>
        </pc:grpChg>
        <pc:grpChg chg="mod">
          <ac:chgData name="Michael Kuniega" userId="999f7fd1-0dc3-4cba-81fd-6a42a8d75a98" providerId="ADAL" clId="{662E2813-3644-4774-B058-18F00BA0F130}" dt="2023-01-21T16:30:51.674" v="24"/>
          <ac:grpSpMkLst>
            <pc:docMk/>
            <pc:sldMk cId="2614645733" sldId="258"/>
            <ac:grpSpMk id="26" creationId="{EAA924EF-70E8-6ED2-8B95-C315AD50CDE0}"/>
          </ac:grpSpMkLst>
        </pc:grpChg>
        <pc:grpChg chg="mod">
          <ac:chgData name="Michael Kuniega" userId="999f7fd1-0dc3-4cba-81fd-6a42a8d75a98" providerId="ADAL" clId="{662E2813-3644-4774-B058-18F00BA0F130}" dt="2023-01-21T16:30:57.224" v="33"/>
          <ac:grpSpMkLst>
            <pc:docMk/>
            <pc:sldMk cId="2614645733" sldId="258"/>
            <ac:grpSpMk id="35" creationId="{2066D9E5-B596-65A8-B907-1984670FF486}"/>
          </ac:grpSpMkLst>
        </pc:grpChg>
        <pc:grpChg chg="del mod">
          <ac:chgData name="Michael Kuniega" userId="999f7fd1-0dc3-4cba-81fd-6a42a8d75a98" providerId="ADAL" clId="{662E2813-3644-4774-B058-18F00BA0F130}" dt="2023-01-21T16:31:03.770" v="43"/>
          <ac:grpSpMkLst>
            <pc:docMk/>
            <pc:sldMk cId="2614645733" sldId="258"/>
            <ac:grpSpMk id="42" creationId="{8A66A011-D7DA-E58E-7049-BEC1977724FD}"/>
          </ac:grpSpMkLst>
        </pc:grpChg>
        <pc:grpChg chg="mod">
          <ac:chgData name="Michael Kuniega" userId="999f7fd1-0dc3-4cba-81fd-6a42a8d75a98" providerId="ADAL" clId="{662E2813-3644-4774-B058-18F00BA0F130}" dt="2023-01-21T16:31:03.770" v="43"/>
          <ac:grpSpMkLst>
            <pc:docMk/>
            <pc:sldMk cId="2614645733" sldId="258"/>
            <ac:grpSpMk id="45" creationId="{2A25EE3E-5F41-110B-218F-C9EC079589D6}"/>
          </ac:grpSpMkLst>
        </pc:grpChg>
        <pc:grpChg chg="mod">
          <ac:chgData name="Michael Kuniega" userId="999f7fd1-0dc3-4cba-81fd-6a42a8d75a98" providerId="ADAL" clId="{662E2813-3644-4774-B058-18F00BA0F130}" dt="2023-01-21T16:31:05.142" v="45"/>
          <ac:grpSpMkLst>
            <pc:docMk/>
            <pc:sldMk cId="2614645733" sldId="258"/>
            <ac:grpSpMk id="47" creationId="{D16B3183-8721-9586-C9DD-03A560DDB904}"/>
          </ac:grpSpMkLst>
        </pc:grpChg>
        <pc:grpChg chg="mod">
          <ac:chgData name="Michael Kuniega" userId="999f7fd1-0dc3-4cba-81fd-6a42a8d75a98" providerId="ADAL" clId="{662E2813-3644-4774-B058-18F00BA0F130}" dt="2023-01-21T16:31:13.478" v="63"/>
          <ac:grpSpMkLst>
            <pc:docMk/>
            <pc:sldMk cId="2614645733" sldId="258"/>
            <ac:grpSpMk id="65" creationId="{B386CDB1-A47D-6CC7-51D0-1A844520C2DF}"/>
          </ac:grpSpMkLst>
        </pc:grpChg>
        <pc:grpChg chg="mod">
          <ac:chgData name="Michael Kuniega" userId="999f7fd1-0dc3-4cba-81fd-6a42a8d75a98" providerId="ADAL" clId="{662E2813-3644-4774-B058-18F00BA0F130}" dt="2023-01-21T16:31:49.110" v="79"/>
          <ac:grpSpMkLst>
            <pc:docMk/>
            <pc:sldMk cId="2614645733" sldId="258"/>
            <ac:grpSpMk id="79" creationId="{3DC776B4-0573-2083-9C1C-CEDCE4D67D2E}"/>
          </ac:grpSpMkLst>
        </pc:grpChg>
        <pc:grpChg chg="del mod">
          <ac:chgData name="Michael Kuniega" userId="999f7fd1-0dc3-4cba-81fd-6a42a8d75a98" providerId="ADAL" clId="{662E2813-3644-4774-B058-18F00BA0F130}" dt="2023-01-21T16:32:31.854" v="97"/>
          <ac:grpSpMkLst>
            <pc:docMk/>
            <pc:sldMk cId="2614645733" sldId="258"/>
            <ac:grpSpMk id="82" creationId="{F591C2DA-A251-06EC-AE19-8521194AE676}"/>
          </ac:grpSpMkLst>
        </pc:grpChg>
        <pc:grpChg chg="del mod">
          <ac:chgData name="Michael Kuniega" userId="999f7fd1-0dc3-4cba-81fd-6a42a8d75a98" providerId="ADAL" clId="{662E2813-3644-4774-B058-18F00BA0F130}" dt="2023-01-21T16:32:33.870" v="102"/>
          <ac:grpSpMkLst>
            <pc:docMk/>
            <pc:sldMk cId="2614645733" sldId="258"/>
            <ac:grpSpMk id="97" creationId="{85F1801D-4845-A545-0156-5ECABF9B27BD}"/>
          </ac:grpSpMkLst>
        </pc:grpChg>
        <pc:grpChg chg="mod">
          <ac:chgData name="Michael Kuniega" userId="999f7fd1-0dc3-4cba-81fd-6a42a8d75a98" providerId="ADAL" clId="{662E2813-3644-4774-B058-18F00BA0F130}" dt="2023-01-21T16:32:31.854" v="97"/>
          <ac:grpSpMkLst>
            <pc:docMk/>
            <pc:sldMk cId="2614645733" sldId="258"/>
            <ac:grpSpMk id="98" creationId="{E39C2456-9DE7-ACC0-6F54-8A4A8FBA5797}"/>
          </ac:grpSpMkLst>
        </pc:grpChg>
        <pc:grpChg chg="mod">
          <ac:chgData name="Michael Kuniega" userId="999f7fd1-0dc3-4cba-81fd-6a42a8d75a98" providerId="ADAL" clId="{662E2813-3644-4774-B058-18F00BA0F130}" dt="2023-01-21T16:32:31.854" v="97"/>
          <ac:grpSpMkLst>
            <pc:docMk/>
            <pc:sldMk cId="2614645733" sldId="258"/>
            <ac:grpSpMk id="99" creationId="{04180A59-7DEC-FBE5-AD78-8E3E4EBC2EFE}"/>
          </ac:grpSpMkLst>
        </pc:grpChg>
        <pc:grpChg chg="del mod">
          <ac:chgData name="Michael Kuniega" userId="999f7fd1-0dc3-4cba-81fd-6a42a8d75a98" providerId="ADAL" clId="{662E2813-3644-4774-B058-18F00BA0F130}" dt="2023-01-21T16:32:38.882" v="114"/>
          <ac:grpSpMkLst>
            <pc:docMk/>
            <pc:sldMk cId="2614645733" sldId="258"/>
            <ac:grpSpMk id="104" creationId="{77C2A145-BC34-24E6-80F6-2D82A40D5C62}"/>
          </ac:grpSpMkLst>
        </pc:grpChg>
        <pc:grpChg chg="del mod">
          <ac:chgData name="Michael Kuniega" userId="999f7fd1-0dc3-4cba-81fd-6a42a8d75a98" providerId="ADAL" clId="{662E2813-3644-4774-B058-18F00BA0F130}" dt="2023-01-21T16:32:42.961" v="122"/>
          <ac:grpSpMkLst>
            <pc:docMk/>
            <pc:sldMk cId="2614645733" sldId="258"/>
            <ac:grpSpMk id="116" creationId="{AC5EA8D7-A5ED-D6A0-6595-19F357E43E49}"/>
          </ac:grpSpMkLst>
        </pc:grpChg>
        <pc:grpChg chg="mod">
          <ac:chgData name="Michael Kuniega" userId="999f7fd1-0dc3-4cba-81fd-6a42a8d75a98" providerId="ADAL" clId="{662E2813-3644-4774-B058-18F00BA0F130}" dt="2023-01-21T16:32:42.961" v="122"/>
          <ac:grpSpMkLst>
            <pc:docMk/>
            <pc:sldMk cId="2614645733" sldId="258"/>
            <ac:grpSpMk id="124" creationId="{D268CC22-57DA-29DD-62EC-0AAE6FDD6D2C}"/>
          </ac:grpSpMkLst>
        </pc:grpChg>
        <pc:grpChg chg="mod">
          <ac:chgData name="Michael Kuniega" userId="999f7fd1-0dc3-4cba-81fd-6a42a8d75a98" providerId="ADAL" clId="{662E2813-3644-4774-B058-18F00BA0F130}" dt="2023-01-21T16:33:11.787" v="129"/>
          <ac:grpSpMkLst>
            <pc:docMk/>
            <pc:sldMk cId="2614645733" sldId="258"/>
            <ac:grpSpMk id="131" creationId="{7169F1D0-1511-95A5-B7F2-D3CE30E668FE}"/>
          </ac:grpSpMkLst>
        </pc:grpChg>
        <pc:grpChg chg="del mod">
          <ac:chgData name="Michael Kuniega" userId="999f7fd1-0dc3-4cba-81fd-6a42a8d75a98" providerId="ADAL" clId="{662E2813-3644-4774-B058-18F00BA0F130}" dt="2023-01-21T16:33:34.116" v="140"/>
          <ac:grpSpMkLst>
            <pc:docMk/>
            <pc:sldMk cId="2614645733" sldId="258"/>
            <ac:grpSpMk id="136" creationId="{B0F4B66B-B104-007A-1DD6-2CF56B395166}"/>
          </ac:grpSpMkLst>
        </pc:grpChg>
        <pc:grpChg chg="del mod">
          <ac:chgData name="Michael Kuniega" userId="999f7fd1-0dc3-4cba-81fd-6a42a8d75a98" providerId="ADAL" clId="{662E2813-3644-4774-B058-18F00BA0F130}" dt="2023-01-21T16:33:44.114" v="155"/>
          <ac:grpSpMkLst>
            <pc:docMk/>
            <pc:sldMk cId="2614645733" sldId="258"/>
            <ac:grpSpMk id="142" creationId="{E9AEA822-A9AB-6FB6-02D8-0DBEA4FF176E}"/>
          </ac:grpSpMkLst>
        </pc:grpChg>
        <pc:grpChg chg="mod">
          <ac:chgData name="Michael Kuniega" userId="999f7fd1-0dc3-4cba-81fd-6a42a8d75a98" providerId="ADAL" clId="{662E2813-3644-4774-B058-18F00BA0F130}" dt="2023-01-21T16:33:44.114" v="155"/>
          <ac:grpSpMkLst>
            <pc:docMk/>
            <pc:sldMk cId="2614645733" sldId="258"/>
            <ac:grpSpMk id="157" creationId="{F30B7DFA-E6BE-BA01-488A-0270786132B2}"/>
          </ac:grpSpMkLst>
        </pc:grpChg>
        <pc:grpChg chg="mod">
          <ac:chgData name="Michael Kuniega" userId="999f7fd1-0dc3-4cba-81fd-6a42a8d75a98" providerId="ADAL" clId="{662E2813-3644-4774-B058-18F00BA0F130}" dt="2023-01-21T16:33:44.114" v="155"/>
          <ac:grpSpMkLst>
            <pc:docMk/>
            <pc:sldMk cId="2614645733" sldId="258"/>
            <ac:grpSpMk id="158" creationId="{E3C77B30-75B5-E02F-6534-12C29A07E81C}"/>
          </ac:grpSpMkLst>
        </pc:grpChg>
        <pc:grpChg chg="mod">
          <ac:chgData name="Michael Kuniega" userId="999f7fd1-0dc3-4cba-81fd-6a42a8d75a98" providerId="ADAL" clId="{662E2813-3644-4774-B058-18F00BA0F130}" dt="2023-01-21T16:33:44.114" v="155"/>
          <ac:grpSpMkLst>
            <pc:docMk/>
            <pc:sldMk cId="2614645733" sldId="258"/>
            <ac:grpSpMk id="159" creationId="{41934F47-5994-CB9E-137E-8353317D381E}"/>
          </ac:grpSpMkLst>
        </pc:grpChg>
        <pc:grpChg chg="del mod">
          <ac:chgData name="Michael Kuniega" userId="999f7fd1-0dc3-4cba-81fd-6a42a8d75a98" providerId="ADAL" clId="{662E2813-3644-4774-B058-18F00BA0F130}" dt="2023-01-21T16:34:03.410" v="186"/>
          <ac:grpSpMkLst>
            <pc:docMk/>
            <pc:sldMk cId="2614645733" sldId="258"/>
            <ac:grpSpMk id="178" creationId="{C29C5D65-EDFE-A1A9-3006-88B11C327075}"/>
          </ac:grpSpMkLst>
        </pc:grpChg>
        <pc:grpChg chg="mod">
          <ac:chgData name="Michael Kuniega" userId="999f7fd1-0dc3-4cba-81fd-6a42a8d75a98" providerId="ADAL" clId="{662E2813-3644-4774-B058-18F00BA0F130}" dt="2023-01-21T16:34:03.410" v="186"/>
          <ac:grpSpMkLst>
            <pc:docMk/>
            <pc:sldMk cId="2614645733" sldId="258"/>
            <ac:grpSpMk id="190" creationId="{72C18132-2DF5-5947-B326-88F9DC987A76}"/>
          </ac:grpSpMkLst>
        </pc:grp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" creationId="{BA3E1E73-9FD5-B600-B9B5-5432C86459A0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" creationId="{C9A0BB5D-974F-AA76-AF5B-4392375BB219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" creationId="{2387EDE6-7C28-D361-5763-A1425F286C29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7" creationId="{FCFE56B8-2B6E-1282-4202-DE978F3B019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8" creationId="{939A1252-0CE3-6D88-7544-88DB52AAF0A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9" creationId="{669C16E2-3BF7-79B3-90F8-689B9AA0880E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0" creationId="{E2CDA836-BED4-8C32-D985-9714E94A1E91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1" creationId="{46F956E9-2D56-9324-5C96-353EEC8F1E7B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2" creationId="{11FF4A4B-9E25-F165-9371-D83169737E19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3" creationId="{2D3E9950-842D-9014-F987-50C2C30A75E3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4" creationId="{6AD7BA8F-8738-8D9D-F04E-FD05700074B4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5" creationId="{5B448F27-014F-371E-8B50-D52D03469EDE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6" creationId="{C6E91231-C4CB-3715-4C6A-C23A6AFF77BE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7" creationId="{C771B6AE-E32F-B65C-4C9D-D95B7AF3DC54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8" creationId="{EA52D5BC-7E63-4FEA-F7F9-CAFC60F8205D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19" creationId="{CE66207E-46CC-482D-D014-9FF0872AAF20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0" creationId="{6CBF73C4-A301-677D-78F9-37A975CD2871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1" creationId="{7314435C-45C5-6EFE-3C42-684DBCBCE2A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2" creationId="{DD67D567-F752-59DC-AB5A-21FF5454CAC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3" creationId="{DA4ED7E3-4E03-AC3D-0DD4-C6357D3A8973}"/>
          </ac:inkMkLst>
        </pc:inkChg>
        <pc:inkChg chg="add del mod">
          <ac:chgData name="Michael Kuniega" userId="999f7fd1-0dc3-4cba-81fd-6a42a8d75a98" providerId="ADAL" clId="{662E2813-3644-4774-B058-18F00BA0F130}" dt="2023-01-21T16:30:51.674" v="24"/>
          <ac:inkMkLst>
            <pc:docMk/>
            <pc:sldMk cId="2614645733" sldId="258"/>
            <ac:inkMk id="24" creationId="{91E2DC0B-2B26-6E5D-05ED-4DB73FDE07A4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7" creationId="{2F7AB373-2BAA-D3CD-9506-D90EC4B74C74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8" creationId="{163FA074-CA5D-0639-9AAA-103CC9ADC024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29" creationId="{1CA1BF64-CDA7-E6C0-E3CC-0EC227B86708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0" creationId="{8BED8E1F-1438-D30A-8DAA-FDAD6251A138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1" creationId="{B99AC1B6-B9E8-5DAC-EEEA-BEAC81AD671B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2" creationId="{E915FA4E-11EF-1ACF-F1AE-B29D6A84BCFA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3" creationId="{4B5CE6FC-E7A1-6BE0-8835-C75682A775DE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4" creationId="{1753CF3A-A925-9B10-0BCB-24A4BF6A4686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6" creationId="{EBF92AA5-9E86-E0B8-E197-2586EE0A85C7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7" creationId="{601BE206-AE82-1632-8058-409259AB5A4D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8" creationId="{99E0373B-0D81-A8CA-44A0-86BE7E65F0FD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39" creationId="{873AD798-5465-265A-84C0-10319B25E07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0" creationId="{E3A294D6-9B66-A455-02D6-BB26769FA5A7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1" creationId="{98A9785E-4463-496E-562C-D32E4A256B5A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3" creationId="{A1561C8A-C78D-6208-E0AF-5ED3CC165CF6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4" creationId="{38A1A3CB-0A62-C786-C3C3-10CE98E4410C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6" creationId="{F45BC074-0492-AD3E-A633-963A5D85A091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8" creationId="{954E526E-2468-D77D-427C-994582AC5CA6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49" creationId="{9D5DA296-0947-863B-FF10-B5E4D9A232DA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0" creationId="{50F8A8A5-6D82-F015-EA42-B19734322973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1" creationId="{EFF9A195-43A6-FB1B-4514-03745E3191E7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2" creationId="{0784FC0F-C12B-57D2-4794-62B92AA29332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3" creationId="{0AF1A0E5-EB5D-D334-D80A-FF1A07669517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4" creationId="{19BF2D29-F8E0-EC52-96EF-2897D4B4D206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5" creationId="{7F449775-1641-DD1F-3A67-76DC78857F5C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6" creationId="{4615979C-1B9B-685E-05E2-9AD5951CE138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7" creationId="{55B9BB9E-7628-9384-7E89-BB68EB17EC99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8" creationId="{812B3A17-F20D-C2D9-6F64-C321910D6E1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59" creationId="{E2DADDF8-BEED-E47F-D1F0-3B277DBA86B2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60" creationId="{D5A57C3C-75FD-10CD-C583-7A0139A24AC5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61" creationId="{B51E12E0-3DFB-D4B2-D650-73EC25557029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62" creationId="{5E892E1E-4728-78F7-23C9-B8A4C337B9D4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63" creationId="{F13EEB82-F380-0E53-2A58-9A215A4B9D2A}"/>
          </ac:inkMkLst>
        </pc:inkChg>
        <pc:inkChg chg="add mod">
          <ac:chgData name="Michael Kuniega" userId="999f7fd1-0dc3-4cba-81fd-6a42a8d75a98" providerId="ADAL" clId="{662E2813-3644-4774-B058-18F00BA0F130}" dt="2023-01-21T16:31:22.469" v="65" actId="1076"/>
          <ac:inkMkLst>
            <pc:docMk/>
            <pc:sldMk cId="2614645733" sldId="258"/>
            <ac:inkMk id="64" creationId="{C5DC2C3E-D71A-0653-B81D-3131E891C52C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66" creationId="{408EDC0C-5B35-930A-4B8E-1DC89E6F7D85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67" creationId="{F02A1115-2EE5-62ED-22B5-68815B97FB66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68" creationId="{6991FC19-FD9B-AFFD-89F8-3734FF74F7BE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69" creationId="{F47626B6-89F5-8F51-C728-C7CD27529437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0" creationId="{B7CF23C3-D257-40B1-C9D3-99ABF83F304F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1" creationId="{79C445F9-A5E1-58E0-5DB6-1F53E754AC10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2" creationId="{F853506B-58FB-015E-7394-5928C46803E0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3" creationId="{EF952FBA-9D21-EDDA-C64D-C85484B4BBFA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4" creationId="{A5F4F587-F06E-0CEA-A5F1-1B31FADE01A4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5" creationId="{FC779B34-79A4-29D7-ACB5-0C144D469A1A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6" creationId="{E10A0F3F-1801-E257-2407-916DB1627567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7" creationId="{26F05661-0F02-77AE-2713-2946EB1196E6}"/>
          </ac:inkMkLst>
        </pc:inkChg>
        <pc:inkChg chg="add mod">
          <ac:chgData name="Michael Kuniega" userId="999f7fd1-0dc3-4cba-81fd-6a42a8d75a98" providerId="ADAL" clId="{662E2813-3644-4774-B058-18F00BA0F130}" dt="2023-01-21T16:31:49.110" v="79"/>
          <ac:inkMkLst>
            <pc:docMk/>
            <pc:sldMk cId="2614645733" sldId="258"/>
            <ac:inkMk id="78" creationId="{49505827-AE49-72E4-5E3C-F0AC90677611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0" creationId="{FBFBB764-7203-F2E6-CD31-8114A6A7D794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1" creationId="{FA9AA645-0356-E5F3-B252-49049B5E1F5B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3" creationId="{5A3660CA-5383-2AD7-F89F-3FF7BC8E23A8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4" creationId="{DB669A06-9C2F-A30F-2C59-CE5C83A1E733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5" creationId="{3E6CDD38-336D-6BAF-EE58-ED33AD7E1328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6" creationId="{1E869F01-BE34-2391-6E4D-484643CECE9E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7" creationId="{3AE96C5F-6AF6-98D0-2FFA-DB2ED78A1090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8" creationId="{C2FB907E-BEBB-3359-23D6-9FD0DFF3CBCB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89" creationId="{68A73068-B320-428E-412C-4FC8E3333A70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90" creationId="{D4BC7951-2C6A-0C7B-C661-DF9F3A0FB750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91" creationId="{97A6446A-23D4-D1FE-6A95-8D6660260EE1}"/>
          </ac:inkMkLst>
        </pc:inkChg>
        <pc:inkChg chg="add mod">
          <ac:chgData name="Michael Kuniega" userId="999f7fd1-0dc3-4cba-81fd-6a42a8d75a98" providerId="ADAL" clId="{662E2813-3644-4774-B058-18F00BA0F130}" dt="2023-01-21T16:32:31.854" v="97"/>
          <ac:inkMkLst>
            <pc:docMk/>
            <pc:sldMk cId="2614645733" sldId="258"/>
            <ac:inkMk id="92" creationId="{478C07B3-9CC9-9072-45EB-23B3DB73BD63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93" creationId="{85CB2DCD-CAA9-D222-2BCF-301BFC747F83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94" creationId="{49B17C83-D2B5-B8DF-50FB-F66C8C5F25A7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95" creationId="{E63826D5-1C2F-8C31-6FE0-DEFA777E20C1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96" creationId="{EEA4A873-8846-F550-D43E-D15DFECB6849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0" creationId="{E871B5D7-02D4-5E45-3C0E-FF41A67136F5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1" creationId="{C95035E8-DAB7-D0A4-2F6A-88DB6937959C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2" creationId="{3794DB30-2DAF-214C-768C-BEBC964D47B0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3" creationId="{A9892515-1F72-9B03-FBC8-73087E18119C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5" creationId="{1EDDC5F4-9649-8DE9-7FA6-C577F5AA93E4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6" creationId="{C15F6ADE-E548-2AA2-FEDB-1CB4046EF7B7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7" creationId="{ED7E83AF-14B8-AD2D-C72F-D426EF3AE407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8" creationId="{2AB6BA1F-7E54-268A-4CC2-B8860E8EB60F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09" creationId="{DFAAC578-A75E-7885-413E-E579600D3D8C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0" creationId="{A0F546D8-030A-A358-1D5A-88FE022D3401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1" creationId="{2E6869E1-4BFB-DA90-B587-8CE8F65B6F46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2" creationId="{25378DC9-1E16-6CA2-A1ED-63A26DA8DED3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3" creationId="{5BA4D15F-0A21-5278-270D-28BBD896A867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4" creationId="{E7BC6992-409C-57A9-FE4F-FDD056309DB6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5" creationId="{400C5528-C79C-DF2E-3025-AF0FF24564AB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7" creationId="{2E10E41D-5466-9352-A73F-07E35AEBC351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8" creationId="{D335CEE4-284C-D345-4F72-541497A0FCA5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19" creationId="{55EC19DB-C585-3655-0456-68A51A866983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20" creationId="{454D11D6-C3E6-BE58-5B13-0BD1933128BA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21" creationId="{0D8C6C6F-28E3-D6FB-71A8-107F6C1910BF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22" creationId="{332B8C3B-BF21-33F0-AD72-FE96313CEE8D}"/>
          </ac:inkMkLst>
        </pc:inkChg>
        <pc:inkChg chg="add mod">
          <ac:chgData name="Michael Kuniega" userId="999f7fd1-0dc3-4cba-81fd-6a42a8d75a98" providerId="ADAL" clId="{662E2813-3644-4774-B058-18F00BA0F130}" dt="2023-01-21T16:32:42.961" v="122"/>
          <ac:inkMkLst>
            <pc:docMk/>
            <pc:sldMk cId="2614645733" sldId="258"/>
            <ac:inkMk id="123" creationId="{1CC51765-ABB3-09FD-5F05-4B942E3422C3}"/>
          </ac:inkMkLst>
        </pc:inkChg>
        <pc:inkChg chg="add mod">
          <ac:chgData name="Michael Kuniega" userId="999f7fd1-0dc3-4cba-81fd-6a42a8d75a98" providerId="ADAL" clId="{662E2813-3644-4774-B058-18F00BA0F130}" dt="2023-01-21T16:33:11.787" v="129"/>
          <ac:inkMkLst>
            <pc:docMk/>
            <pc:sldMk cId="2614645733" sldId="258"/>
            <ac:inkMk id="125" creationId="{BDE7918B-44AA-448C-D7F2-D661A951FB98}"/>
          </ac:inkMkLst>
        </pc:inkChg>
        <pc:inkChg chg="add mod">
          <ac:chgData name="Michael Kuniega" userId="999f7fd1-0dc3-4cba-81fd-6a42a8d75a98" providerId="ADAL" clId="{662E2813-3644-4774-B058-18F00BA0F130}" dt="2023-01-21T16:33:11.787" v="129"/>
          <ac:inkMkLst>
            <pc:docMk/>
            <pc:sldMk cId="2614645733" sldId="258"/>
            <ac:inkMk id="126" creationId="{7ECF3675-0BB3-3F83-BA87-F02A8AA00D86}"/>
          </ac:inkMkLst>
        </pc:inkChg>
        <pc:inkChg chg="add mod">
          <ac:chgData name="Michael Kuniega" userId="999f7fd1-0dc3-4cba-81fd-6a42a8d75a98" providerId="ADAL" clId="{662E2813-3644-4774-B058-18F00BA0F130}" dt="2023-01-21T16:33:11.787" v="129"/>
          <ac:inkMkLst>
            <pc:docMk/>
            <pc:sldMk cId="2614645733" sldId="258"/>
            <ac:inkMk id="127" creationId="{F4640BDB-9675-94C4-DCC4-A7CC29938C1D}"/>
          </ac:inkMkLst>
        </pc:inkChg>
        <pc:inkChg chg="add mod">
          <ac:chgData name="Michael Kuniega" userId="999f7fd1-0dc3-4cba-81fd-6a42a8d75a98" providerId="ADAL" clId="{662E2813-3644-4774-B058-18F00BA0F130}" dt="2023-01-21T16:33:11.787" v="129"/>
          <ac:inkMkLst>
            <pc:docMk/>
            <pc:sldMk cId="2614645733" sldId="258"/>
            <ac:inkMk id="128" creationId="{82277040-751A-66A9-1419-BEE6DE68FBF8}"/>
          </ac:inkMkLst>
        </pc:inkChg>
        <pc:inkChg chg="add mod">
          <ac:chgData name="Michael Kuniega" userId="999f7fd1-0dc3-4cba-81fd-6a42a8d75a98" providerId="ADAL" clId="{662E2813-3644-4774-B058-18F00BA0F130}" dt="2023-01-21T16:33:11.787" v="129"/>
          <ac:inkMkLst>
            <pc:docMk/>
            <pc:sldMk cId="2614645733" sldId="258"/>
            <ac:inkMk id="129" creationId="{9CC204BC-AC67-1B7C-62AF-B867E77D9DFD}"/>
          </ac:inkMkLst>
        </pc:inkChg>
        <pc:inkChg chg="add mod">
          <ac:chgData name="Michael Kuniega" userId="999f7fd1-0dc3-4cba-81fd-6a42a8d75a98" providerId="ADAL" clId="{662E2813-3644-4774-B058-18F00BA0F130}" dt="2023-01-21T16:33:11.787" v="129"/>
          <ac:inkMkLst>
            <pc:docMk/>
            <pc:sldMk cId="2614645733" sldId="258"/>
            <ac:inkMk id="130" creationId="{6F166D94-66F6-C0D5-CA96-590C406A3C23}"/>
          </ac:inkMkLst>
        </pc:inkChg>
        <pc:inkChg chg="add">
          <ac:chgData name="Michael Kuniega" userId="999f7fd1-0dc3-4cba-81fd-6a42a8d75a98" providerId="ADAL" clId="{662E2813-3644-4774-B058-18F00BA0F130}" dt="2023-01-21T16:33:19.422" v="130" actId="9405"/>
          <ac:inkMkLst>
            <pc:docMk/>
            <pc:sldMk cId="2614645733" sldId="258"/>
            <ac:inkMk id="132" creationId="{820EE42A-D551-2C26-8F35-9D141C97B701}"/>
          </ac:inkMkLst>
        </pc:inkChg>
        <pc:inkChg chg="add">
          <ac:chgData name="Michael Kuniega" userId="999f7fd1-0dc3-4cba-81fd-6a42a8d75a98" providerId="ADAL" clId="{662E2813-3644-4774-B058-18F00BA0F130}" dt="2023-01-21T16:33:25.108" v="131" actId="9405"/>
          <ac:inkMkLst>
            <pc:docMk/>
            <pc:sldMk cId="2614645733" sldId="258"/>
            <ac:inkMk id="133" creationId="{7AD37AC4-711D-47E5-0756-7AB867EECF8E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34" creationId="{247EA609-FBFA-78AB-95E2-8A33B5088075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35" creationId="{F4DBBA2A-8135-E2F7-974D-06B7B9D6CE98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37" creationId="{F482528D-C0D6-7D4B-0F9D-1DB8B6D8C09D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38" creationId="{035BAE49-65DA-52E8-A805-751EBBCEB3A7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39" creationId="{3528C047-4909-989A-AFA1-736A58EE9F42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0" creationId="{B53EEE57-5C60-CEF7-E44B-4953AB7E536D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1" creationId="{6F46F7D6-EECC-291E-90EB-72B579BA4FA1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3" creationId="{53D3EC71-7A67-60FA-1E1E-90CBFE1850C4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4" creationId="{D37E119E-6875-5809-A6A6-E09806F46842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5" creationId="{F6A4FE64-62B6-927D-5E1E-56D1CE87C8B9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6" creationId="{CC66A144-D17A-6B6B-5E03-311ABA04F74D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7" creationId="{5D1B1BD5-CAD5-B812-7328-A52CC190C3FC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8" creationId="{7DB817E4-D745-DF64-B9D7-D7A01A46F7F5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49" creationId="{15D3F355-15C0-408D-61F8-9127EC334C51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0" creationId="{68658438-015E-F5A7-BDD8-9633EFA7AC7B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1" creationId="{58F7EBB4-36E4-8742-D997-4FCE52A36983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2" creationId="{9BDC06E9-9339-B37E-0A1D-8F6069AE3E33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3" creationId="{D432624B-2CD8-D913-F08B-5F87517AA979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4" creationId="{084EDD1F-4CD0-00FC-5FEF-03222AF3A83B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5" creationId="{CEDDB6C9-4172-0E16-7F75-10E216BEA143}"/>
          </ac:inkMkLst>
        </pc:inkChg>
        <pc:inkChg chg="add mod">
          <ac:chgData name="Michael Kuniega" userId="999f7fd1-0dc3-4cba-81fd-6a42a8d75a98" providerId="ADAL" clId="{662E2813-3644-4774-B058-18F00BA0F130}" dt="2023-01-21T16:33:44.114" v="155"/>
          <ac:inkMkLst>
            <pc:docMk/>
            <pc:sldMk cId="2614645733" sldId="258"/>
            <ac:inkMk id="156" creationId="{B0EF6F0D-E65B-C1BE-8E69-C92F08CC0AD8}"/>
          </ac:inkMkLst>
        </pc:inkChg>
        <pc:inkChg chg="add">
          <ac:chgData name="Michael Kuniega" userId="999f7fd1-0dc3-4cba-81fd-6a42a8d75a98" providerId="ADAL" clId="{662E2813-3644-4774-B058-18F00BA0F130}" dt="2023-01-21T16:33:48.305" v="156" actId="9405"/>
          <ac:inkMkLst>
            <pc:docMk/>
            <pc:sldMk cId="2614645733" sldId="258"/>
            <ac:inkMk id="160" creationId="{72383487-383A-CA80-0E16-56C37A74E96F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1" creationId="{E3FF25A9-DC2C-28B0-0FCC-48517C2B0500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2" creationId="{E59F1ACC-77CC-A4B0-68F5-FCAAC63CB316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3" creationId="{E161A109-CA8A-CAE4-9D7D-B3AD895B4727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4" creationId="{E0AF4817-65C9-2EBE-2C24-E46DB29A2EB2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5" creationId="{7A99BED0-B1D7-408E-6D2B-8D49DB2DC1C5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6" creationId="{556F92B9-B70D-1386-6BF6-9C6617CC66CC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7" creationId="{884D251F-41E3-DE24-DD44-5EC5E782F2B8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8" creationId="{22A4F23E-2AB2-8F14-EC63-EE8973289746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69" creationId="{389F7CD5-6F17-8A1F-141C-2E2ACF0E627D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0" creationId="{BE59F332-0A6E-036B-E2B5-2DD73A5CB577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1" creationId="{FD904417-A994-505C-F82B-418DC1C4DD25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2" creationId="{FFD7010B-F5BF-F332-5CF9-33A41D4C18E8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3" creationId="{4F17A152-11D1-BF6C-274B-F43D141AA0FD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4" creationId="{3065B748-EA6D-B8A6-3F25-7DF0C118D4C8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5" creationId="{2228EB48-9C30-4D4C-C519-E70F616A1F4A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6" creationId="{325781EB-D8B2-07B6-FC09-BDB2744BBDFB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7" creationId="{6F1C7144-0EF6-3CC3-F623-34E204854A30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79" creationId="{87BDFB26-8467-598F-0612-086768981749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0" creationId="{FDACF6E6-6D61-E87B-148D-92F576F2B884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1" creationId="{83E1C0D9-E63A-1275-209F-BF8EDE2A2609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2" creationId="{C140DC56-91E1-785D-FC82-3754E907FD03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3" creationId="{94EEF806-77C0-A8EB-69A7-0EC3D9400D17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4" creationId="{DD0C59EE-C86F-BB28-D75D-788CA4B57C42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5" creationId="{BD5DDC7C-E8F5-6419-41F3-2D97F1DC0D57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6" creationId="{3F364BF9-6B82-C5AD-5FBB-188A6078A230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7" creationId="{35D357F9-62CC-6088-8017-E8454A135C88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8" creationId="{0CDBB5DA-BCD4-99BF-4C16-37568D4741A5}"/>
          </ac:inkMkLst>
        </pc:inkChg>
        <pc:inkChg chg="add mod">
          <ac:chgData name="Michael Kuniega" userId="999f7fd1-0dc3-4cba-81fd-6a42a8d75a98" providerId="ADAL" clId="{662E2813-3644-4774-B058-18F00BA0F130}" dt="2023-01-21T16:34:03.410" v="186"/>
          <ac:inkMkLst>
            <pc:docMk/>
            <pc:sldMk cId="2614645733" sldId="258"/>
            <ac:inkMk id="189" creationId="{2BED5226-6A7C-6FD8-FABA-DE5458A90BB9}"/>
          </ac:inkMkLst>
        </pc:inkChg>
      </pc:sldChg>
      <pc:sldChg chg="addSp delSp modSp mod">
        <pc:chgData name="Michael Kuniega" userId="999f7fd1-0dc3-4cba-81fd-6a42a8d75a98" providerId="ADAL" clId="{662E2813-3644-4774-B058-18F00BA0F130}" dt="2023-01-21T16:36:56.067" v="331" actId="9405"/>
        <pc:sldMkLst>
          <pc:docMk/>
          <pc:sldMk cId="2737327295" sldId="273"/>
        </pc:sldMkLst>
        <pc:grpChg chg="del mod">
          <ac:chgData name="Michael Kuniega" userId="999f7fd1-0dc3-4cba-81fd-6a42a8d75a98" providerId="ADAL" clId="{662E2813-3644-4774-B058-18F00BA0F130}" dt="2023-01-21T16:35:12.380" v="208"/>
          <ac:grpSpMkLst>
            <pc:docMk/>
            <pc:sldMk cId="2737327295" sldId="273"/>
            <ac:grpSpMk id="9" creationId="{8D508CAF-2360-3FBE-E500-91817EDBD27F}"/>
          </ac:grpSpMkLst>
        </pc:grpChg>
        <pc:grpChg chg="mod">
          <ac:chgData name="Michael Kuniega" userId="999f7fd1-0dc3-4cba-81fd-6a42a8d75a98" providerId="ADAL" clId="{662E2813-3644-4774-B058-18F00BA0F130}" dt="2023-01-21T16:35:12.380" v="208"/>
          <ac:grpSpMkLst>
            <pc:docMk/>
            <pc:sldMk cId="2737327295" sldId="273"/>
            <ac:grpSpMk id="24" creationId="{C25048C6-A578-BF7C-25C0-CB6277B5F2BE}"/>
          </ac:grpSpMkLst>
        </pc:grpChg>
        <pc:grpChg chg="del mod">
          <ac:chgData name="Michael Kuniega" userId="999f7fd1-0dc3-4cba-81fd-6a42a8d75a98" providerId="ADAL" clId="{662E2813-3644-4774-B058-18F00BA0F130}" dt="2023-01-21T16:35:26.147" v="224"/>
          <ac:grpSpMkLst>
            <pc:docMk/>
            <pc:sldMk cId="2737327295" sldId="273"/>
            <ac:grpSpMk id="34" creationId="{6BFCE87F-1A05-D0EE-5604-CBC8B561130F}"/>
          </ac:grpSpMkLst>
        </pc:grpChg>
        <pc:grpChg chg="mod">
          <ac:chgData name="Michael Kuniega" userId="999f7fd1-0dc3-4cba-81fd-6a42a8d75a98" providerId="ADAL" clId="{662E2813-3644-4774-B058-18F00BA0F130}" dt="2023-01-21T16:35:26.147" v="224"/>
          <ac:grpSpMkLst>
            <pc:docMk/>
            <pc:sldMk cId="2737327295" sldId="273"/>
            <ac:grpSpMk id="40" creationId="{1E05C298-1433-DC53-029F-45D727FA7634}"/>
          </ac:grpSpMkLst>
        </pc:grpChg>
        <pc:grpChg chg="mod">
          <ac:chgData name="Michael Kuniega" userId="999f7fd1-0dc3-4cba-81fd-6a42a8d75a98" providerId="ADAL" clId="{662E2813-3644-4774-B058-18F00BA0F130}" dt="2023-01-21T16:35:34.724" v="240"/>
          <ac:grpSpMkLst>
            <pc:docMk/>
            <pc:sldMk cId="2737327295" sldId="273"/>
            <ac:grpSpMk id="56" creationId="{471E2D41-340A-FE65-2F97-27F253B58DC9}"/>
          </ac:grpSpMkLst>
        </pc:grpChg>
        <pc:grpChg chg="mod">
          <ac:chgData name="Michael Kuniega" userId="999f7fd1-0dc3-4cba-81fd-6a42a8d75a98" providerId="ADAL" clId="{662E2813-3644-4774-B058-18F00BA0F130}" dt="2023-01-21T16:35:34.724" v="240"/>
          <ac:grpSpMkLst>
            <pc:docMk/>
            <pc:sldMk cId="2737327295" sldId="273"/>
            <ac:grpSpMk id="57" creationId="{E2C88CB8-3539-E7FA-B01B-2EA78F4B2DB4}"/>
          </ac:grpSpMkLst>
        </pc:grpChg>
        <pc:grpChg chg="del mod">
          <ac:chgData name="Michael Kuniega" userId="999f7fd1-0dc3-4cba-81fd-6a42a8d75a98" providerId="ADAL" clId="{662E2813-3644-4774-B058-18F00BA0F130}" dt="2023-01-21T16:35:39.904" v="244"/>
          <ac:grpSpMkLst>
            <pc:docMk/>
            <pc:sldMk cId="2737327295" sldId="273"/>
            <ac:grpSpMk id="60" creationId="{5A58512B-75D2-E2B9-2A22-1306C5DC9B27}"/>
          </ac:grpSpMkLst>
        </pc:grpChg>
        <pc:grpChg chg="mod">
          <ac:chgData name="Michael Kuniega" userId="999f7fd1-0dc3-4cba-81fd-6a42a8d75a98" providerId="ADAL" clId="{662E2813-3644-4774-B058-18F00BA0F130}" dt="2023-01-21T16:35:52.736" v="264"/>
          <ac:grpSpMkLst>
            <pc:docMk/>
            <pc:sldMk cId="2737327295" sldId="273"/>
            <ac:grpSpMk id="79" creationId="{35B90243-B943-118A-0324-E552402DB74B}"/>
          </ac:grpSpMkLst>
        </pc:grpChg>
        <pc:grpChg chg="mod">
          <ac:chgData name="Michael Kuniega" userId="999f7fd1-0dc3-4cba-81fd-6a42a8d75a98" providerId="ADAL" clId="{662E2813-3644-4774-B058-18F00BA0F130}" dt="2023-01-21T16:35:52.736" v="264"/>
          <ac:grpSpMkLst>
            <pc:docMk/>
            <pc:sldMk cId="2737327295" sldId="273"/>
            <ac:grpSpMk id="80" creationId="{C1648BA6-62FA-9A4E-E460-08F33B2EDA94}"/>
          </ac:grpSpMkLst>
        </pc:grpChg>
        <pc:grpChg chg="del mod">
          <ac:chgData name="Michael Kuniega" userId="999f7fd1-0dc3-4cba-81fd-6a42a8d75a98" providerId="ADAL" clId="{662E2813-3644-4774-B058-18F00BA0F130}" dt="2023-01-21T16:36:00.718" v="278"/>
          <ac:grpSpMkLst>
            <pc:docMk/>
            <pc:sldMk cId="2737327295" sldId="273"/>
            <ac:grpSpMk id="91" creationId="{CD65171C-BD12-D5A0-FA58-E0C3D99704D4}"/>
          </ac:grpSpMkLst>
        </pc:grpChg>
        <pc:grpChg chg="del mod">
          <ac:chgData name="Michael Kuniega" userId="999f7fd1-0dc3-4cba-81fd-6a42a8d75a98" providerId="ADAL" clId="{662E2813-3644-4774-B058-18F00BA0F130}" dt="2023-01-21T16:36:08.190" v="294"/>
          <ac:grpSpMkLst>
            <pc:docMk/>
            <pc:sldMk cId="2737327295" sldId="273"/>
            <ac:grpSpMk id="94" creationId="{C3B42A89-7F16-7E57-3C63-31D77A1C654B}"/>
          </ac:grpSpMkLst>
        </pc:grpChg>
        <pc:grpChg chg="mod">
          <ac:chgData name="Michael Kuniega" userId="999f7fd1-0dc3-4cba-81fd-6a42a8d75a98" providerId="ADAL" clId="{662E2813-3644-4774-B058-18F00BA0F130}" dt="2023-01-21T16:36:08.190" v="294"/>
          <ac:grpSpMkLst>
            <pc:docMk/>
            <pc:sldMk cId="2737327295" sldId="273"/>
            <ac:grpSpMk id="110" creationId="{C2E943CE-2404-D47C-C7E2-DD0DD5040B72}"/>
          </ac:grpSpMkLst>
        </pc:grpChg>
        <pc:grpChg chg="mod">
          <ac:chgData name="Michael Kuniega" userId="999f7fd1-0dc3-4cba-81fd-6a42a8d75a98" providerId="ADAL" clId="{662E2813-3644-4774-B058-18F00BA0F130}" dt="2023-01-21T16:36:10.879" v="297"/>
          <ac:grpSpMkLst>
            <pc:docMk/>
            <pc:sldMk cId="2737327295" sldId="273"/>
            <ac:grpSpMk id="113" creationId="{4B5662E5-EB3C-3719-428F-F8EE1258E151}"/>
          </ac:grpSpMkLst>
        </pc:grpChg>
        <pc:grpChg chg="del mod">
          <ac:chgData name="Michael Kuniega" userId="999f7fd1-0dc3-4cba-81fd-6a42a8d75a98" providerId="ADAL" clId="{662E2813-3644-4774-B058-18F00BA0F130}" dt="2023-01-21T16:36:20.766" v="321"/>
          <ac:grpSpMkLst>
            <pc:docMk/>
            <pc:sldMk cId="2737327295" sldId="273"/>
            <ac:grpSpMk id="137" creationId="{4BF799CA-211C-C023-5F51-CFC57BC3EE08}"/>
          </ac:grpSpMkLst>
        </pc:grpChg>
        <pc:grpChg chg="del mod">
          <ac:chgData name="Michael Kuniega" userId="999f7fd1-0dc3-4cba-81fd-6a42a8d75a98" providerId="ADAL" clId="{662E2813-3644-4774-B058-18F00BA0F130}" dt="2023-01-21T16:36:23.056" v="326"/>
          <ac:grpSpMkLst>
            <pc:docMk/>
            <pc:sldMk cId="2737327295" sldId="273"/>
            <ac:grpSpMk id="138" creationId="{526624A7-07A4-0F1D-9A39-444679126811}"/>
          </ac:grpSpMkLst>
        </pc:grpChg>
        <pc:grpChg chg="del mod">
          <ac:chgData name="Michael Kuniega" userId="999f7fd1-0dc3-4cba-81fd-6a42a8d75a98" providerId="ADAL" clId="{662E2813-3644-4774-B058-18F00BA0F130}" dt="2023-01-21T16:36:38.457" v="328"/>
          <ac:grpSpMkLst>
            <pc:docMk/>
            <pc:sldMk cId="2737327295" sldId="273"/>
            <ac:grpSpMk id="143" creationId="{F5550C99-7D5F-70CE-3FA3-E807C0EA3A41}"/>
          </ac:grpSpMkLst>
        </pc:grpChg>
        <pc:grpChg chg="mod">
          <ac:chgData name="Michael Kuniega" userId="999f7fd1-0dc3-4cba-81fd-6a42a8d75a98" providerId="ADAL" clId="{662E2813-3644-4774-B058-18F00BA0F130}" dt="2023-01-21T16:36:38.457" v="328"/>
          <ac:grpSpMkLst>
            <pc:docMk/>
            <pc:sldMk cId="2737327295" sldId="273"/>
            <ac:grpSpMk id="145" creationId="{595646C3-14F9-67AA-EBA9-A8D32AE1C637}"/>
          </ac:grpSpMkLst>
        </pc:grp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3" creationId="{6668C1A1-E6BE-5355-D474-0711A33D04D9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4" creationId="{C4FF91F4-F850-8568-1F87-3C7266BB73BD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5" creationId="{F32E79DA-11FB-234B-39AB-DB2D3729E1C5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6" creationId="{7A094F06-0E7C-EADA-A8EA-BD0AD3561788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7" creationId="{3C1C37E6-C611-8455-5B83-6D56EC1D0D40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8" creationId="{150EFE7C-4AA5-D9D8-8609-1DBE36B18F9F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0" creationId="{CC51C6BB-44E8-5C76-A860-BD5024CF84C3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1" creationId="{9E2964C6-CC44-6DD9-1D1C-1C7C9826A162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2" creationId="{9B375647-7574-02CA-D0B3-D406C0AE0D57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3" creationId="{1D2EDAC2-7C10-5AF4-79FF-D247354077EF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4" creationId="{62A3143A-28C3-2B28-E239-66153B9D3098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5" creationId="{04548459-CD45-A6A7-229B-CB8A8CAA9D88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6" creationId="{61264709-AEDA-3700-341E-3083ACD099E7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7" creationId="{902A93B5-D764-E8AA-1818-0D39FEC10427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8" creationId="{2EA3F3AA-4157-00F2-5B57-9DAE38BD863F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19" creationId="{AE51E445-B0D0-EA2F-C956-8E4D0A962A78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20" creationId="{5DE3037D-73EA-66AB-4DD4-548C19C6E902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21" creationId="{4581699F-EA1D-F3E3-F1C2-E868794A5288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22" creationId="{CC0ACDCA-33E0-E7EB-4A96-B00C38179452}"/>
          </ac:inkMkLst>
        </pc:inkChg>
        <pc:inkChg chg="add mod">
          <ac:chgData name="Michael Kuniega" userId="999f7fd1-0dc3-4cba-81fd-6a42a8d75a98" providerId="ADAL" clId="{662E2813-3644-4774-B058-18F00BA0F130}" dt="2023-01-21T16:35:12.380" v="208"/>
          <ac:inkMkLst>
            <pc:docMk/>
            <pc:sldMk cId="2737327295" sldId="273"/>
            <ac:inkMk id="23" creationId="{08F67C84-27B1-1AE7-8286-C01646276283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25" creationId="{74181CC7-10AE-8A3E-AF3A-FB357EF0ED04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26" creationId="{EDE47611-793F-54EF-347F-30A41FC60BAD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27" creationId="{BE1FBD80-56EC-F860-3F9A-3786E907B20D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28" creationId="{F7FD0D7D-AC9C-1C57-4D74-FAEBB0A7CD9D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29" creationId="{37D4166C-7F3C-A0ED-AD66-33BEBA807CF0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0" creationId="{CDAFA2BA-E66F-77E8-3CAF-E19DC800AD29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1" creationId="{5AFB98FD-74CD-38D2-2802-228F392800E1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2" creationId="{A734264F-2E0D-4136-C53B-3F3B54E17D06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3" creationId="{C528166B-42F9-AF53-8710-8263D5D531D8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5" creationId="{0A10DA50-D3FA-4E7A-6222-E9BCCCEBA3FB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6" creationId="{B48FC432-8709-7995-87DD-E72FF7504E6A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7" creationId="{8B2A2B5D-3197-FFBF-0F32-9A24B46E30E5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8" creationId="{CD0A2B56-AA61-9F14-4DFB-134438A23171}"/>
          </ac:inkMkLst>
        </pc:inkChg>
        <pc:inkChg chg="add mod">
          <ac:chgData name="Michael Kuniega" userId="999f7fd1-0dc3-4cba-81fd-6a42a8d75a98" providerId="ADAL" clId="{662E2813-3644-4774-B058-18F00BA0F130}" dt="2023-01-21T16:35:26.147" v="224"/>
          <ac:inkMkLst>
            <pc:docMk/>
            <pc:sldMk cId="2737327295" sldId="273"/>
            <ac:inkMk id="39" creationId="{EEC8025B-4D8D-A365-DCE1-C9F8C8541A4B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1" creationId="{FEACD11C-5BEE-07C7-1658-D711C774439D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2" creationId="{91764664-EB0D-E49A-8BE9-68B4541ED778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3" creationId="{DB32EE47-77FE-0D5F-70E5-44138E37B3FF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4" creationId="{C622D5B0-3120-1AD2-97B0-9E869FC4AC0A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5" creationId="{6FDA2130-01F6-598C-2AD7-BA94233FA700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6" creationId="{7A90B4DD-D2BD-D314-27FF-56F7537201C6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7" creationId="{D411F7CF-2063-C5A2-5450-32B95DE32E65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8" creationId="{167CE676-8065-F7D9-2BC2-A22ED31A12D4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49" creationId="{DCB1B353-6967-84BD-FCC4-3FDD8250398D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50" creationId="{FDEB128E-1EAA-890F-E52A-80114BD531AD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51" creationId="{D6C7E49E-72CE-9826-CCB4-3322BCB0EB28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52" creationId="{CDB8908B-9FF2-E6FD-D3BA-CA17FEC665D5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53" creationId="{E877D83B-C634-8853-D1CD-B1E6B0B7A89E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54" creationId="{92DB58AA-9FBF-7672-A014-D3CC700A439E}"/>
          </ac:inkMkLst>
        </pc:inkChg>
        <pc:inkChg chg="add mod">
          <ac:chgData name="Michael Kuniega" userId="999f7fd1-0dc3-4cba-81fd-6a42a8d75a98" providerId="ADAL" clId="{662E2813-3644-4774-B058-18F00BA0F130}" dt="2023-01-21T16:35:34.724" v="240"/>
          <ac:inkMkLst>
            <pc:docMk/>
            <pc:sldMk cId="2737327295" sldId="273"/>
            <ac:inkMk id="55" creationId="{5729FD6D-B351-411B-C152-592D0C4946F6}"/>
          </ac:inkMkLst>
        </pc:inkChg>
        <pc:inkChg chg="add del mod">
          <ac:chgData name="Michael Kuniega" userId="999f7fd1-0dc3-4cba-81fd-6a42a8d75a98" providerId="ADAL" clId="{662E2813-3644-4774-B058-18F00BA0F130}" dt="2023-01-21T16:35:39.904" v="244"/>
          <ac:inkMkLst>
            <pc:docMk/>
            <pc:sldMk cId="2737327295" sldId="273"/>
            <ac:inkMk id="58" creationId="{0496DC63-B7A3-65E6-C440-9DF7A08A393B}"/>
          </ac:inkMkLst>
        </pc:inkChg>
        <pc:inkChg chg="add del mod">
          <ac:chgData name="Michael Kuniega" userId="999f7fd1-0dc3-4cba-81fd-6a42a8d75a98" providerId="ADAL" clId="{662E2813-3644-4774-B058-18F00BA0F130}" dt="2023-01-21T16:35:40.362" v="245"/>
          <ac:inkMkLst>
            <pc:docMk/>
            <pc:sldMk cId="2737327295" sldId="273"/>
            <ac:inkMk id="59" creationId="{BE3C4606-9384-A00B-9B25-68E555D694D2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1" creationId="{DE233D50-AF35-E53E-2474-CD108C9AA160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2" creationId="{7160DD88-B942-0EFD-8B29-C3806777CAEC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3" creationId="{C02EF1DC-A637-9D26-7C24-0EDF605519F4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4" creationId="{32336B27-35CC-5D65-8F13-FAF84A9946F7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5" creationId="{6DAE32E2-8114-1F0E-65ED-CBFE7F93AF77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6" creationId="{580632E2-40EA-7820-DAA8-C1CA7D5E78B4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7" creationId="{AB0755DF-EFB4-71EF-E1D9-27AF30E7A9B7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8" creationId="{5164402C-6DFD-2635-0572-D1CA4F39E720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69" creationId="{2B6E8776-78D6-268A-B337-E67078733A39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0" creationId="{D0249E68-2EA0-C2F2-C22F-FF0AB8A140CF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1" creationId="{B09F110A-F92F-4C40-336C-0436D0D7D1CC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2" creationId="{7F5613A2-0554-D60E-18D0-096C0E6EE3D0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3" creationId="{35B40CE2-FC5A-DF47-379C-06851544CA12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4" creationId="{B40AABD5-4815-0E9A-DABE-8076F7963B93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5" creationId="{677D6FFB-634A-A801-9043-9D3447D21B8B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6" creationId="{3941C911-66D0-768B-DD23-BB3E84A17399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7" creationId="{C0EB31E8-DC60-AE97-A90F-C670ED6A8BBE}"/>
          </ac:inkMkLst>
        </pc:inkChg>
        <pc:inkChg chg="add mod">
          <ac:chgData name="Michael Kuniega" userId="999f7fd1-0dc3-4cba-81fd-6a42a8d75a98" providerId="ADAL" clId="{662E2813-3644-4774-B058-18F00BA0F130}" dt="2023-01-21T16:35:52.736" v="264"/>
          <ac:inkMkLst>
            <pc:docMk/>
            <pc:sldMk cId="2737327295" sldId="273"/>
            <ac:inkMk id="78" creationId="{901F6F41-6109-968D-ADB8-E4BE0051FE41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1" creationId="{2D11220F-5A17-23AF-01CF-D1FD59592580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2" creationId="{16782DAD-10C5-C10B-AE2C-32C54F95EC56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3" creationId="{2054C7AC-111E-1EB6-05DC-83BA2502279C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4" creationId="{31C4B093-716C-73E0-B2B4-2B00276976D4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5" creationId="{7DA3B713-9B8C-5D3C-3977-3A1BF4B48C14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6" creationId="{BB08BD39-86B9-192D-CFC4-62D1F33B2C32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7" creationId="{4C3C62CE-21DC-0BAA-2893-C2FABECA8266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8" creationId="{C6171D63-0262-8FD8-C03D-566530894ECB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89" creationId="{FE847C9A-A40D-ABAB-E581-7A2C9431443D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0" creationId="{7D3C222D-FA62-2F08-EB80-B5186D4827BA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2" creationId="{FB4CBB35-FF50-98C6-AA58-EC192F137667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3" creationId="{6F77FE70-DA2C-72C4-E47F-2ABBEFF71D85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5" creationId="{04A18842-FB87-4867-5722-36432CE6A261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6" creationId="{2CCA5CD2-4A4D-5860-1669-8F31240F8AE1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7" creationId="{D994BEF1-C4DA-15EF-BD65-72C33E9C4E86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8" creationId="{E617B519-D764-6815-71C2-CCA0267D8F34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99" creationId="{F03EE0EF-9F1D-C68B-D7C8-8DFBC168B7C8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0" creationId="{467F8B0E-F2D1-408B-D414-CAE9DFA4D18B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1" creationId="{B36150E4-A783-EB2D-0A67-18A1E1D8D73C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2" creationId="{E0220131-9A95-C574-B149-57831E4BD8EF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3" creationId="{408A04AD-5454-B72F-5754-7F6FE0E87FDC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4" creationId="{0B4F7ED8-2177-CA02-35B0-BF1EF64E21B4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5" creationId="{C83F4936-3EBE-EDB7-9A3A-8D32B18D76FB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6" creationId="{2FA6EC9C-5FEE-8C23-1E21-751FBF8D824B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7" creationId="{1A44681F-C038-5785-382F-F49544A17F41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8" creationId="{FAD2991F-CA51-562E-B377-5408FC2F406A}"/>
          </ac:inkMkLst>
        </pc:inkChg>
        <pc:inkChg chg="add mod">
          <ac:chgData name="Michael Kuniega" userId="999f7fd1-0dc3-4cba-81fd-6a42a8d75a98" providerId="ADAL" clId="{662E2813-3644-4774-B058-18F00BA0F130}" dt="2023-01-21T16:36:08.190" v="294"/>
          <ac:inkMkLst>
            <pc:docMk/>
            <pc:sldMk cId="2737327295" sldId="273"/>
            <ac:inkMk id="109" creationId="{A8F48C18-76B4-7060-FE32-760637F22E82}"/>
          </ac:inkMkLst>
        </pc:inkChg>
        <pc:inkChg chg="add mod">
          <ac:chgData name="Michael Kuniega" userId="999f7fd1-0dc3-4cba-81fd-6a42a8d75a98" providerId="ADAL" clId="{662E2813-3644-4774-B058-18F00BA0F130}" dt="2023-01-21T16:36:10.879" v="297"/>
          <ac:inkMkLst>
            <pc:docMk/>
            <pc:sldMk cId="2737327295" sldId="273"/>
            <ac:inkMk id="111" creationId="{51F729BA-4B93-29B5-6C0D-3636ADB05781}"/>
          </ac:inkMkLst>
        </pc:inkChg>
        <pc:inkChg chg="add mod">
          <ac:chgData name="Michael Kuniega" userId="999f7fd1-0dc3-4cba-81fd-6a42a8d75a98" providerId="ADAL" clId="{662E2813-3644-4774-B058-18F00BA0F130}" dt="2023-01-21T16:36:10.879" v="297"/>
          <ac:inkMkLst>
            <pc:docMk/>
            <pc:sldMk cId="2737327295" sldId="273"/>
            <ac:inkMk id="112" creationId="{F58F955B-BC2D-FA73-9305-2AFA924B3B99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14" creationId="{832097D1-BBD2-9A00-BDEB-1E1D50748771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15" creationId="{B76BFE57-FEF8-D2E7-DE2D-773C41114069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16" creationId="{9F758BA8-80CA-D2A7-9AB0-2A5A6CF4DC0B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17" creationId="{26B2F2AA-64B7-FD6A-F360-0964401A48AA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18" creationId="{0C481632-7B01-4442-AC20-CDF4C211CCD5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19" creationId="{EB3C6D99-6F61-C8CA-7104-D4DF9D110B8F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0" creationId="{1F5FC000-8C52-0B01-2753-ACAE6B116DE6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1" creationId="{9F007138-C81E-B633-F906-F3A887FC3D8E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2" creationId="{C0FCE6E1-4FEF-FD18-9FEE-4C7B252486EF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3" creationId="{56046346-5A70-852B-21CD-9690C686A386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4" creationId="{B75693C6-51DD-495E-EF0D-77AF1CD7D0B3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5" creationId="{DF014DFD-1BA4-2814-862E-9B7B27EFC3BA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6" creationId="{EB85D5C6-8477-998C-0E68-8BB5D5D95EF4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7" creationId="{968481D8-779C-A2AB-AC54-36209D637525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8" creationId="{85E8A953-D140-5EAA-0C60-DA35456B6CBE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29" creationId="{8AB8153C-6240-54A7-FE6E-CC565EFB33C4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0" creationId="{8619390E-0B64-41B5-E7DE-2F75B9B44F1A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1" creationId="{34AD9E2A-6CAD-0A3D-5E84-994A8897028A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2" creationId="{6DC2894D-78F4-B6C6-44CF-67DE8316841A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3" creationId="{1FF85C20-688E-70E4-4521-1876CFCE62A4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4" creationId="{0D9348AF-591F-EE29-8212-765506016A0A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5" creationId="{1D04C70A-F007-891C-11F4-36BEF63D1072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6" creationId="{74D28A3D-F77E-EC20-EA14-9FD93ECC0553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39" creationId="{0A6689F2-6328-56A2-0F2B-DAFEE41BA500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40" creationId="{DDE3D742-F8F7-70C4-DB45-38480EBF5AE0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41" creationId="{8357A974-377A-7287-1CEE-08DEB5EBCE5E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42" creationId="{533050F7-CF07-B6A3-8397-6FB1B082A79C}"/>
          </ac:inkMkLst>
        </pc:inkChg>
        <pc:inkChg chg="add mod">
          <ac:chgData name="Michael Kuniega" userId="999f7fd1-0dc3-4cba-81fd-6a42a8d75a98" providerId="ADAL" clId="{662E2813-3644-4774-B058-18F00BA0F130}" dt="2023-01-21T16:36:38.457" v="328"/>
          <ac:inkMkLst>
            <pc:docMk/>
            <pc:sldMk cId="2737327295" sldId="273"/>
            <ac:inkMk id="144" creationId="{AE0AB361-178D-D44D-D3D5-3A1DEA91474D}"/>
          </ac:inkMkLst>
        </pc:inkChg>
        <pc:inkChg chg="add">
          <ac:chgData name="Michael Kuniega" userId="999f7fd1-0dc3-4cba-81fd-6a42a8d75a98" providerId="ADAL" clId="{662E2813-3644-4774-B058-18F00BA0F130}" dt="2023-01-21T16:36:46.915" v="329" actId="9405"/>
          <ac:inkMkLst>
            <pc:docMk/>
            <pc:sldMk cId="2737327295" sldId="273"/>
            <ac:inkMk id="146" creationId="{471034DA-5C25-C645-55E1-F5FDABE21B71}"/>
          </ac:inkMkLst>
        </pc:inkChg>
        <pc:inkChg chg="add">
          <ac:chgData name="Michael Kuniega" userId="999f7fd1-0dc3-4cba-81fd-6a42a8d75a98" providerId="ADAL" clId="{662E2813-3644-4774-B058-18F00BA0F130}" dt="2023-01-21T16:36:54.209" v="330" actId="9405"/>
          <ac:inkMkLst>
            <pc:docMk/>
            <pc:sldMk cId="2737327295" sldId="273"/>
            <ac:inkMk id="147" creationId="{FDDEC7A5-F7E5-1034-F419-5E5CD21E390B}"/>
          </ac:inkMkLst>
        </pc:inkChg>
        <pc:inkChg chg="add">
          <ac:chgData name="Michael Kuniega" userId="999f7fd1-0dc3-4cba-81fd-6a42a8d75a98" providerId="ADAL" clId="{662E2813-3644-4774-B058-18F00BA0F130}" dt="2023-01-21T16:36:56.067" v="331" actId="9405"/>
          <ac:inkMkLst>
            <pc:docMk/>
            <pc:sldMk cId="2737327295" sldId="273"/>
            <ac:inkMk id="148" creationId="{23949DB5-9657-9700-F417-CC3A415BEFA7}"/>
          </ac:inkMkLst>
        </pc:inkChg>
      </pc:sldChg>
      <pc:sldChg chg="del">
        <pc:chgData name="Michael Kuniega" userId="999f7fd1-0dc3-4cba-81fd-6a42a8d75a98" providerId="ADAL" clId="{662E2813-3644-4774-B058-18F00BA0F130}" dt="2023-01-21T16:37:07.118" v="332" actId="47"/>
        <pc:sldMkLst>
          <pc:docMk/>
          <pc:sldMk cId="3581062399" sldId="274"/>
        </pc:sldMkLst>
      </pc:sldChg>
      <pc:sldChg chg="addSp delSp modSp mod">
        <pc:chgData name="Michael Kuniega" userId="999f7fd1-0dc3-4cba-81fd-6a42a8d75a98" providerId="ADAL" clId="{662E2813-3644-4774-B058-18F00BA0F130}" dt="2023-01-21T16:41:38.772" v="506"/>
        <pc:sldMkLst>
          <pc:docMk/>
          <pc:sldMk cId="1754076261" sldId="276"/>
        </pc:sldMkLst>
        <pc:grpChg chg="del mod">
          <ac:chgData name="Michael Kuniega" userId="999f7fd1-0dc3-4cba-81fd-6a42a8d75a98" providerId="ADAL" clId="{662E2813-3644-4774-B058-18F00BA0F130}" dt="2023-01-21T16:38:53.324" v="342"/>
          <ac:grpSpMkLst>
            <pc:docMk/>
            <pc:sldMk cId="1754076261" sldId="276"/>
            <ac:grpSpMk id="7" creationId="{9FA7F188-D3B7-B3B2-FA97-85899FF591B6}"/>
          </ac:grpSpMkLst>
        </pc:grpChg>
        <pc:grpChg chg="del mod">
          <ac:chgData name="Michael Kuniega" userId="999f7fd1-0dc3-4cba-81fd-6a42a8d75a98" providerId="ADAL" clId="{662E2813-3644-4774-B058-18F00BA0F130}" dt="2023-01-21T16:39:06.796" v="363"/>
          <ac:grpSpMkLst>
            <pc:docMk/>
            <pc:sldMk cId="1754076261" sldId="276"/>
            <ac:grpSpMk id="12" creationId="{1D7B6F10-5D57-C5AE-893A-E362D28734E8}"/>
          </ac:grpSpMkLst>
        </pc:grpChg>
        <pc:grpChg chg="del mod">
          <ac:chgData name="Michael Kuniega" userId="999f7fd1-0dc3-4cba-81fd-6a42a8d75a98" providerId="ADAL" clId="{662E2813-3644-4774-B058-18F00BA0F130}" dt="2023-01-21T16:39:15.583" v="375"/>
          <ac:grpSpMkLst>
            <pc:docMk/>
            <pc:sldMk cId="1754076261" sldId="276"/>
            <ac:grpSpMk id="33" creationId="{1023AB77-B57A-7F70-0DB3-9989E6CF4E39}"/>
          </ac:grpSpMkLst>
        </pc:grpChg>
        <pc:grpChg chg="del mod">
          <ac:chgData name="Michael Kuniega" userId="999f7fd1-0dc3-4cba-81fd-6a42a8d75a98" providerId="ADAL" clId="{662E2813-3644-4774-B058-18F00BA0F130}" dt="2023-01-21T16:39:19.207" v="380"/>
          <ac:grpSpMkLst>
            <pc:docMk/>
            <pc:sldMk cId="1754076261" sldId="276"/>
            <ac:grpSpMk id="43" creationId="{2DC4313B-52DA-D407-A202-8A6572638514}"/>
          </ac:grpSpMkLst>
        </pc:grpChg>
        <pc:grpChg chg="del mod">
          <ac:chgData name="Michael Kuniega" userId="999f7fd1-0dc3-4cba-81fd-6a42a8d75a98" providerId="ADAL" clId="{662E2813-3644-4774-B058-18F00BA0F130}" dt="2023-01-21T16:39:25.229" v="388"/>
          <ac:grpSpMkLst>
            <pc:docMk/>
            <pc:sldMk cId="1754076261" sldId="276"/>
            <ac:grpSpMk id="48" creationId="{C1F94FD2-F9D4-F27F-EEE5-633AA98D7CA3}"/>
          </ac:grpSpMkLst>
        </pc:grpChg>
        <pc:grpChg chg="del mod">
          <ac:chgData name="Michael Kuniega" userId="999f7fd1-0dc3-4cba-81fd-6a42a8d75a98" providerId="ADAL" clId="{662E2813-3644-4774-B058-18F00BA0F130}" dt="2023-01-21T16:39:31.036" v="392"/>
          <ac:grpSpMkLst>
            <pc:docMk/>
            <pc:sldMk cId="1754076261" sldId="276"/>
            <ac:grpSpMk id="56" creationId="{E28A306A-687B-0E75-3242-32DC91A2E65A}"/>
          </ac:grpSpMkLst>
        </pc:grpChg>
        <pc:grpChg chg="mod">
          <ac:chgData name="Michael Kuniega" userId="999f7fd1-0dc3-4cba-81fd-6a42a8d75a98" providerId="ADAL" clId="{662E2813-3644-4774-B058-18F00BA0F130}" dt="2023-01-21T16:39:31.036" v="392"/>
          <ac:grpSpMkLst>
            <pc:docMk/>
            <pc:sldMk cId="1754076261" sldId="276"/>
            <ac:grpSpMk id="58" creationId="{052016BE-B7A2-68E3-7CCB-8A71B7DA2DE1}"/>
          </ac:grpSpMkLst>
        </pc:grpChg>
        <pc:grpChg chg="del mod">
          <ac:chgData name="Michael Kuniega" userId="999f7fd1-0dc3-4cba-81fd-6a42a8d75a98" providerId="ADAL" clId="{662E2813-3644-4774-B058-18F00BA0F130}" dt="2023-01-21T16:39:40.264" v="405"/>
          <ac:grpSpMkLst>
            <pc:docMk/>
            <pc:sldMk cId="1754076261" sldId="276"/>
            <ac:grpSpMk id="66" creationId="{2D682A90-2F37-E538-397D-9221F8F7F79E}"/>
          </ac:grpSpMkLst>
        </pc:grpChg>
        <pc:grpChg chg="mod">
          <ac:chgData name="Michael Kuniega" userId="999f7fd1-0dc3-4cba-81fd-6a42a8d75a98" providerId="ADAL" clId="{662E2813-3644-4774-B058-18F00BA0F130}" dt="2023-01-21T16:39:40.264" v="405"/>
          <ac:grpSpMkLst>
            <pc:docMk/>
            <pc:sldMk cId="1754076261" sldId="276"/>
            <ac:grpSpMk id="71" creationId="{8632F028-B96B-4472-556B-EBA2825BE232}"/>
          </ac:grpSpMkLst>
        </pc:grpChg>
        <pc:grpChg chg="mod">
          <ac:chgData name="Michael Kuniega" userId="999f7fd1-0dc3-4cba-81fd-6a42a8d75a98" providerId="ADAL" clId="{662E2813-3644-4774-B058-18F00BA0F130}" dt="2023-01-21T16:39:48.815" v="414"/>
          <ac:grpSpMkLst>
            <pc:docMk/>
            <pc:sldMk cId="1754076261" sldId="276"/>
            <ac:grpSpMk id="80" creationId="{3E4740EF-2BA6-B4D0-7036-5275F0C48B75}"/>
          </ac:grpSpMkLst>
        </pc:grpChg>
        <pc:grpChg chg="mod">
          <ac:chgData name="Michael Kuniega" userId="999f7fd1-0dc3-4cba-81fd-6a42a8d75a98" providerId="ADAL" clId="{662E2813-3644-4774-B058-18F00BA0F130}" dt="2023-01-21T16:39:48.815" v="414"/>
          <ac:grpSpMkLst>
            <pc:docMk/>
            <pc:sldMk cId="1754076261" sldId="276"/>
            <ac:grpSpMk id="81" creationId="{64724741-2628-1A71-F9EC-6A74AC0D682B}"/>
          </ac:grpSpMkLst>
        </pc:grpChg>
        <pc:grpChg chg="del mod">
          <ac:chgData name="Michael Kuniega" userId="999f7fd1-0dc3-4cba-81fd-6a42a8d75a98" providerId="ADAL" clId="{662E2813-3644-4774-B058-18F00BA0F130}" dt="2023-01-21T16:40:03.502" v="425"/>
          <ac:grpSpMkLst>
            <pc:docMk/>
            <pc:sldMk cId="1754076261" sldId="276"/>
            <ac:grpSpMk id="90" creationId="{DA0CF430-BE58-366E-9361-653B8ECD655F}"/>
          </ac:grpSpMkLst>
        </pc:grpChg>
        <pc:grpChg chg="mod">
          <ac:chgData name="Michael Kuniega" userId="999f7fd1-0dc3-4cba-81fd-6a42a8d75a98" providerId="ADAL" clId="{662E2813-3644-4774-B058-18F00BA0F130}" dt="2023-01-21T16:40:05.227" v="426"/>
          <ac:grpSpMkLst>
            <pc:docMk/>
            <pc:sldMk cId="1754076261" sldId="276"/>
            <ac:grpSpMk id="92" creationId="{9C75E06B-C1FD-0BEE-90E1-B14CA20D7094}"/>
          </ac:grpSpMkLst>
        </pc:grpChg>
        <pc:grpChg chg="del mod">
          <ac:chgData name="Michael Kuniega" userId="999f7fd1-0dc3-4cba-81fd-6a42a8d75a98" providerId="ADAL" clId="{662E2813-3644-4774-B058-18F00BA0F130}" dt="2023-01-21T16:40:17.802" v="442"/>
          <ac:grpSpMkLst>
            <pc:docMk/>
            <pc:sldMk cId="1754076261" sldId="276"/>
            <ac:grpSpMk id="99" creationId="{52CABD0C-BB3C-E8DD-BEEB-54E781B3EF2A}"/>
          </ac:grpSpMkLst>
        </pc:grpChg>
        <pc:grpChg chg="mod">
          <ac:chgData name="Michael Kuniega" userId="999f7fd1-0dc3-4cba-81fd-6a42a8d75a98" providerId="ADAL" clId="{662E2813-3644-4774-B058-18F00BA0F130}" dt="2023-01-21T16:40:17.802" v="442"/>
          <ac:grpSpMkLst>
            <pc:docMk/>
            <pc:sldMk cId="1754076261" sldId="276"/>
            <ac:grpSpMk id="108" creationId="{1985A687-4A2F-0D27-D861-C8004ACA36CC}"/>
          </ac:grpSpMkLst>
        </pc:grpChg>
        <pc:grpChg chg="mod">
          <ac:chgData name="Michael Kuniega" userId="999f7fd1-0dc3-4cba-81fd-6a42a8d75a98" providerId="ADAL" clId="{662E2813-3644-4774-B058-18F00BA0F130}" dt="2023-01-21T16:40:17.802" v="442"/>
          <ac:grpSpMkLst>
            <pc:docMk/>
            <pc:sldMk cId="1754076261" sldId="276"/>
            <ac:grpSpMk id="109" creationId="{37A5A3B6-4144-15BE-0163-E20E628AAA77}"/>
          </ac:grpSpMkLst>
        </pc:grpChg>
        <pc:grpChg chg="del mod">
          <ac:chgData name="Michael Kuniega" userId="999f7fd1-0dc3-4cba-81fd-6a42a8d75a98" providerId="ADAL" clId="{662E2813-3644-4774-B058-18F00BA0F130}" dt="2023-01-21T16:40:25.720" v="453"/>
          <ac:grpSpMkLst>
            <pc:docMk/>
            <pc:sldMk cId="1754076261" sldId="276"/>
            <ac:grpSpMk id="118" creationId="{94F0C7F8-B59C-E773-7880-4FF62223A64B}"/>
          </ac:grpSpMkLst>
        </pc:grpChg>
        <pc:grpChg chg="mod">
          <ac:chgData name="Michael Kuniega" userId="999f7fd1-0dc3-4cba-81fd-6a42a8d75a98" providerId="ADAL" clId="{662E2813-3644-4774-B058-18F00BA0F130}" dt="2023-01-21T16:40:25.720" v="453"/>
          <ac:grpSpMkLst>
            <pc:docMk/>
            <pc:sldMk cId="1754076261" sldId="276"/>
            <ac:grpSpMk id="120" creationId="{0AD94547-C375-0F86-9757-1B9E95284341}"/>
          </ac:grpSpMkLst>
        </pc:grpChg>
        <pc:grpChg chg="mod">
          <ac:chgData name="Michael Kuniega" userId="999f7fd1-0dc3-4cba-81fd-6a42a8d75a98" providerId="ADAL" clId="{662E2813-3644-4774-B058-18F00BA0F130}" dt="2023-01-21T16:40:30.947" v="463"/>
          <ac:grpSpMkLst>
            <pc:docMk/>
            <pc:sldMk cId="1754076261" sldId="276"/>
            <ac:grpSpMk id="130" creationId="{4F7E9A86-331A-CBE1-DB35-D1CAFDBF33D9}"/>
          </ac:grpSpMkLst>
        </pc:grpChg>
        <pc:grpChg chg="mod">
          <ac:chgData name="Michael Kuniega" userId="999f7fd1-0dc3-4cba-81fd-6a42a8d75a98" providerId="ADAL" clId="{662E2813-3644-4774-B058-18F00BA0F130}" dt="2023-01-21T16:40:30.947" v="463"/>
          <ac:grpSpMkLst>
            <pc:docMk/>
            <pc:sldMk cId="1754076261" sldId="276"/>
            <ac:grpSpMk id="131" creationId="{1C5DED5D-49A1-6075-95D1-97BC9BA946BF}"/>
          </ac:grpSpMkLst>
        </pc:grpChg>
        <pc:grpChg chg="mod">
          <ac:chgData name="Michael Kuniega" userId="999f7fd1-0dc3-4cba-81fd-6a42a8d75a98" providerId="ADAL" clId="{662E2813-3644-4774-B058-18F00BA0F130}" dt="2023-01-21T16:40:37.510" v="472"/>
          <ac:grpSpMkLst>
            <pc:docMk/>
            <pc:sldMk cId="1754076261" sldId="276"/>
            <ac:grpSpMk id="140" creationId="{8638B7EB-63BF-0126-04EB-47B9ED589FE8}"/>
          </ac:grpSpMkLst>
        </pc:grpChg>
        <pc:grpChg chg="mod">
          <ac:chgData name="Michael Kuniega" userId="999f7fd1-0dc3-4cba-81fd-6a42a8d75a98" providerId="ADAL" clId="{662E2813-3644-4774-B058-18F00BA0F130}" dt="2023-01-21T16:41:01.050" v="484"/>
          <ac:grpSpMkLst>
            <pc:docMk/>
            <pc:sldMk cId="1754076261" sldId="276"/>
            <ac:grpSpMk id="152" creationId="{B6C2E7B6-F4B9-4A7B-AF0D-2356D1370C78}"/>
          </ac:grpSpMkLst>
        </pc:grpChg>
        <pc:grpChg chg="del mod">
          <ac:chgData name="Michael Kuniega" userId="999f7fd1-0dc3-4cba-81fd-6a42a8d75a98" providerId="ADAL" clId="{662E2813-3644-4774-B058-18F00BA0F130}" dt="2023-01-21T16:41:13.424" v="503"/>
          <ac:grpSpMkLst>
            <pc:docMk/>
            <pc:sldMk cId="1754076261" sldId="276"/>
            <ac:grpSpMk id="171" creationId="{D849C86B-7908-FD7D-B194-0819B4DD2294}"/>
          </ac:grpSpMkLst>
        </pc:grpChg>
        <pc:grpChg chg="mod">
          <ac:chgData name="Michael Kuniega" userId="999f7fd1-0dc3-4cba-81fd-6a42a8d75a98" providerId="ADAL" clId="{662E2813-3644-4774-B058-18F00BA0F130}" dt="2023-01-21T16:41:13.424" v="503"/>
          <ac:grpSpMkLst>
            <pc:docMk/>
            <pc:sldMk cId="1754076261" sldId="276"/>
            <ac:grpSpMk id="172" creationId="{EF182D77-1982-7F32-28FD-83B55D877CC4}"/>
          </ac:grpSpMkLst>
        </pc:grpChg>
        <pc:inkChg chg="add del">
          <ac:chgData name="Michael Kuniega" userId="999f7fd1-0dc3-4cba-81fd-6a42a8d75a98" providerId="ADAL" clId="{662E2813-3644-4774-B058-18F00BA0F130}" dt="2023-01-21T16:41:38.772" v="506"/>
          <ac:inkMkLst>
            <pc:docMk/>
            <pc:sldMk cId="1754076261" sldId="276"/>
            <ac:inkMk id="3" creationId="{F055D6F3-42FB-0FFB-60BE-E2216285948A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4" creationId="{09A58C13-388E-95DA-5D73-8D19A5D8A93A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5" creationId="{AC4F0097-B912-A617-85D2-51E063FF6E54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6" creationId="{4691E932-90E3-E599-B265-905898945094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8" creationId="{FBC40AC2-ADF4-7FCB-A675-8B0B0F33C933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9" creationId="{9D7D26CE-C29B-A274-01F4-3D88695A087B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0" creationId="{AFA00A7A-7058-5971-E7AE-767DC78D3A22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1" creationId="{03CA6040-D16B-EF9E-899C-84E84BC4B84C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3" creationId="{2E1B8C7B-0E6E-095D-855E-08FFEADEF1A6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4" creationId="{8468F200-B471-A9FA-8042-37B4C8E8270C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5" creationId="{F180AB27-E6FA-FA07-EF4F-E4F31869F127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6" creationId="{27B62B9D-E205-04B6-B1E5-9ABA935D375C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7" creationId="{2C989B8B-FB1B-32BF-89D1-1E4F529360B8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8" creationId="{AB49D795-418E-C630-E0E1-BE4E02B7598B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19" creationId="{DFD422FE-409B-A90C-D903-DB07A352B12B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0" creationId="{F4A39997-212D-B8D6-93A6-2E1A547547C4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1" creationId="{F3DF90CE-3DCC-CF96-59A5-B32D916774B5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2" creationId="{F735B141-DE31-1786-9FA2-68CD50F092E7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3" creationId="{E77FE4B5-69E8-CEB1-0696-84390477C699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4" creationId="{F7F192AF-8D32-6765-3DEC-41CD0505A0B9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5" creationId="{7AA8F67F-91AE-7661-93FC-7B54111D6498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6" creationId="{583F6D61-BB02-A251-7D27-1407BD70DF89}"/>
          </ac:inkMkLst>
        </pc:inkChg>
        <pc:inkChg chg="add mod">
          <ac:chgData name="Michael Kuniega" userId="999f7fd1-0dc3-4cba-81fd-6a42a8d75a98" providerId="ADAL" clId="{662E2813-3644-4774-B058-18F00BA0F130}" dt="2023-01-21T16:39:19.207" v="380"/>
          <ac:inkMkLst>
            <pc:docMk/>
            <pc:sldMk cId="1754076261" sldId="276"/>
            <ac:inkMk id="27" creationId="{CE927CBA-7CAA-E1F9-FE64-8BA1D91BA687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28" creationId="{D78F52B8-426F-2C71-C7B9-F0D78CD29DE8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29" creationId="{27D20680-0469-A634-C87A-8FD3423ECB54}"/>
          </ac:inkMkLst>
        </pc:inkChg>
        <pc:inkChg chg="add del mod">
          <ac:chgData name="Michael Kuniega" userId="999f7fd1-0dc3-4cba-81fd-6a42a8d75a98" providerId="ADAL" clId="{662E2813-3644-4774-B058-18F00BA0F130}" dt="2023-01-21T16:39:27.619" v="390"/>
          <ac:inkMkLst>
            <pc:docMk/>
            <pc:sldMk cId="1754076261" sldId="276"/>
            <ac:inkMk id="30" creationId="{A4525D1F-645E-1881-FE16-42E197B40512}"/>
          </ac:inkMkLst>
        </pc:inkChg>
        <pc:inkChg chg="add del mod">
          <ac:chgData name="Michael Kuniega" userId="999f7fd1-0dc3-4cba-81fd-6a42a8d75a98" providerId="ADAL" clId="{662E2813-3644-4774-B058-18F00BA0F130}" dt="2023-01-21T16:39:08.240" v="364"/>
          <ac:inkMkLst>
            <pc:docMk/>
            <pc:sldMk cId="1754076261" sldId="276"/>
            <ac:inkMk id="31" creationId="{BDCC66AF-9681-EA19-0E5D-9DD9B02DAA80}"/>
          </ac:inkMkLst>
        </pc:inkChg>
        <pc:inkChg chg="add del mod">
          <ac:chgData name="Michael Kuniega" userId="999f7fd1-0dc3-4cba-81fd-6a42a8d75a98" providerId="ADAL" clId="{662E2813-3644-4774-B058-18F00BA0F130}" dt="2023-01-21T16:39:08.241" v="365"/>
          <ac:inkMkLst>
            <pc:docMk/>
            <pc:sldMk cId="1754076261" sldId="276"/>
            <ac:inkMk id="32" creationId="{D83FC515-A341-BE9D-87F8-18B24F9EF2DB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34" creationId="{00B4A935-7992-BE16-80E5-60205A6F4F9E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35" creationId="{262864AD-2630-4E2C-3148-1E86D2FA847D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36" creationId="{4F031C4C-2C42-DB46-44AC-23788B76A118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37" creationId="{6A79B262-77FD-C6A7-D40F-0719E3A4AAD9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38" creationId="{CCE40D50-B031-F6CC-6BE3-7E7D320BAE31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39" creationId="{DC2205C5-D5BE-8C91-52E8-5A81D137CEE3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0" creationId="{7D9F72CF-FCEF-1E90-C34E-FA16AC0DAF57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1" creationId="{D6C64893-EF61-58B7-7895-77096FD580D0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2" creationId="{140DDE13-99FC-A03B-2D70-A5D56D534073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4" creationId="{3C394233-E544-0850-B0E1-97171788B7F5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5" creationId="{49483E6F-5AF0-92C9-37E2-D71B87869A5F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6" creationId="{5CF2C402-5287-7E32-A194-7A5B2060BC76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7" creationId="{AC593A1D-7FF9-D90C-8362-35A205553302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49" creationId="{EF4A3E79-C5C7-DA23-3D7B-37F60F3C4C51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50" creationId="{F1D2E1A7-5D6B-0FF7-9938-752160095F8B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51" creationId="{72D0B9CE-9E31-F9BC-CDB7-32C46E073FE7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52" creationId="{6F6A3280-1536-C4E9-8D37-4EF172660406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53" creationId="{3DF6CA05-6BED-0728-D5A7-6E6F5DFD21F8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54" creationId="{BDAFF9CF-3FAE-D66E-FD73-D5F678809DED}"/>
          </ac:inkMkLst>
        </pc:inkChg>
        <pc:inkChg chg="add del mod">
          <ac:chgData name="Michael Kuniega" userId="999f7fd1-0dc3-4cba-81fd-6a42a8d75a98" providerId="ADAL" clId="{662E2813-3644-4774-B058-18F00BA0F130}" dt="2023-01-21T16:39:26.055" v="389"/>
          <ac:inkMkLst>
            <pc:docMk/>
            <pc:sldMk cId="1754076261" sldId="276"/>
            <ac:inkMk id="55" creationId="{C4C3782D-2987-D857-29AE-C932AD78D186}"/>
          </ac:inkMkLst>
        </pc:inkChg>
        <pc:inkChg chg="add mod">
          <ac:chgData name="Michael Kuniega" userId="999f7fd1-0dc3-4cba-81fd-6a42a8d75a98" providerId="ADAL" clId="{662E2813-3644-4774-B058-18F00BA0F130}" dt="2023-01-21T16:39:31.036" v="392"/>
          <ac:inkMkLst>
            <pc:docMk/>
            <pc:sldMk cId="1754076261" sldId="276"/>
            <ac:inkMk id="57" creationId="{9FA475FD-D269-FEB1-4C3D-182DC0DAC932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59" creationId="{0FFDB021-7DDF-A5CD-6391-E30F411F9ACD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0" creationId="{584E74D1-B625-B28C-1510-5A948928962C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1" creationId="{292CAAED-4BAB-C9C7-2E06-3BA6B26EE97B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2" creationId="{2326E46B-DBC5-E8DB-4D67-2EB8AF206631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3" creationId="{B2461776-C336-7C0C-3329-70B0E56014CE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4" creationId="{C794ECAC-5E28-CAFF-97D0-D04E88AEE759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5" creationId="{D546DA0A-8FBF-AE42-F6DE-82B20544BA5C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7" creationId="{BDFFA914-C81E-2226-EF74-DCC2A0172033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8" creationId="{D53005C9-6163-8334-9E8D-B57E4BF47E8D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69" creationId="{2986CF7E-0A38-00BC-B2E3-54B54B7ADDBA}"/>
          </ac:inkMkLst>
        </pc:inkChg>
        <pc:inkChg chg="add mod">
          <ac:chgData name="Michael Kuniega" userId="999f7fd1-0dc3-4cba-81fd-6a42a8d75a98" providerId="ADAL" clId="{662E2813-3644-4774-B058-18F00BA0F130}" dt="2023-01-21T16:39:40.264" v="405"/>
          <ac:inkMkLst>
            <pc:docMk/>
            <pc:sldMk cId="1754076261" sldId="276"/>
            <ac:inkMk id="70" creationId="{E924E706-7D40-95B4-7F94-856DF751F0F9}"/>
          </ac:inkMkLst>
        </pc:inkChg>
        <pc:inkChg chg="add">
          <ac:chgData name="Michael Kuniega" userId="999f7fd1-0dc3-4cba-81fd-6a42a8d75a98" providerId="ADAL" clId="{662E2813-3644-4774-B058-18F00BA0F130}" dt="2023-01-21T16:39:42.047" v="406" actId="9405"/>
          <ac:inkMkLst>
            <pc:docMk/>
            <pc:sldMk cId="1754076261" sldId="276"/>
            <ac:inkMk id="72" creationId="{F9C2308E-894C-4C03-D5C9-B5400B6B3F99}"/>
          </ac:inkMkLst>
        </pc:inkChg>
        <pc:inkChg chg="add">
          <ac:chgData name="Michael Kuniega" userId="999f7fd1-0dc3-4cba-81fd-6a42a8d75a98" providerId="ADAL" clId="{662E2813-3644-4774-B058-18F00BA0F130}" dt="2023-01-21T16:39:42.416" v="407" actId="9405"/>
          <ac:inkMkLst>
            <pc:docMk/>
            <pc:sldMk cId="1754076261" sldId="276"/>
            <ac:inkMk id="73" creationId="{173E211C-5D3D-C541-74F5-1E926C1C0B61}"/>
          </ac:inkMkLst>
        </pc:inkChg>
        <pc:inkChg chg="add mod">
          <ac:chgData name="Michael Kuniega" userId="999f7fd1-0dc3-4cba-81fd-6a42a8d75a98" providerId="ADAL" clId="{662E2813-3644-4774-B058-18F00BA0F130}" dt="2023-01-21T16:39:48.815" v="414"/>
          <ac:inkMkLst>
            <pc:docMk/>
            <pc:sldMk cId="1754076261" sldId="276"/>
            <ac:inkMk id="74" creationId="{F732AA1F-BD65-4198-0828-27968C800F74}"/>
          </ac:inkMkLst>
        </pc:inkChg>
        <pc:inkChg chg="add mod">
          <ac:chgData name="Michael Kuniega" userId="999f7fd1-0dc3-4cba-81fd-6a42a8d75a98" providerId="ADAL" clId="{662E2813-3644-4774-B058-18F00BA0F130}" dt="2023-01-21T16:39:48.815" v="414"/>
          <ac:inkMkLst>
            <pc:docMk/>
            <pc:sldMk cId="1754076261" sldId="276"/>
            <ac:inkMk id="75" creationId="{B33A797E-8B20-A376-FF4C-38521B6CCF81}"/>
          </ac:inkMkLst>
        </pc:inkChg>
        <pc:inkChg chg="add mod">
          <ac:chgData name="Michael Kuniega" userId="999f7fd1-0dc3-4cba-81fd-6a42a8d75a98" providerId="ADAL" clId="{662E2813-3644-4774-B058-18F00BA0F130}" dt="2023-01-21T16:39:48.815" v="414"/>
          <ac:inkMkLst>
            <pc:docMk/>
            <pc:sldMk cId="1754076261" sldId="276"/>
            <ac:inkMk id="76" creationId="{81C1BC75-1D25-91ED-9873-60E0FCAB3D4E}"/>
          </ac:inkMkLst>
        </pc:inkChg>
        <pc:inkChg chg="add mod">
          <ac:chgData name="Michael Kuniega" userId="999f7fd1-0dc3-4cba-81fd-6a42a8d75a98" providerId="ADAL" clId="{662E2813-3644-4774-B058-18F00BA0F130}" dt="2023-01-21T16:39:48.815" v="414"/>
          <ac:inkMkLst>
            <pc:docMk/>
            <pc:sldMk cId="1754076261" sldId="276"/>
            <ac:inkMk id="77" creationId="{62105DFE-564A-D34D-A616-BDEBEBBF1F9B}"/>
          </ac:inkMkLst>
        </pc:inkChg>
        <pc:inkChg chg="add mod">
          <ac:chgData name="Michael Kuniega" userId="999f7fd1-0dc3-4cba-81fd-6a42a8d75a98" providerId="ADAL" clId="{662E2813-3644-4774-B058-18F00BA0F130}" dt="2023-01-21T16:39:48.815" v="414"/>
          <ac:inkMkLst>
            <pc:docMk/>
            <pc:sldMk cId="1754076261" sldId="276"/>
            <ac:inkMk id="78" creationId="{CC340353-C000-90A9-3DA5-0ABDEBFE2A8E}"/>
          </ac:inkMkLst>
        </pc:inkChg>
        <pc:inkChg chg="add mod">
          <ac:chgData name="Michael Kuniega" userId="999f7fd1-0dc3-4cba-81fd-6a42a8d75a98" providerId="ADAL" clId="{662E2813-3644-4774-B058-18F00BA0F130}" dt="2023-01-21T16:39:48.815" v="414"/>
          <ac:inkMkLst>
            <pc:docMk/>
            <pc:sldMk cId="1754076261" sldId="276"/>
            <ac:inkMk id="79" creationId="{2AD1DEA2-C8DE-39BA-204B-2B477E8ED132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2" creationId="{72711401-8DA0-C14F-D6CF-D318BD949164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3" creationId="{8A8EB0E1-C274-9A9F-07EE-9F1885FC793E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4" creationId="{43D43832-3212-B456-160B-C8AAEA434C8F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5" creationId="{F863960B-81F0-8007-DA6A-538579A0BB4D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6" creationId="{7652DF3F-20AD-904F-B7E5-15FC411FE49F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7" creationId="{3CD48736-C372-388A-3078-4683A050CF3C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8" creationId="{23BB1245-61BC-37AF-DD43-C063C250A942}"/>
          </ac:inkMkLst>
        </pc:inkChg>
        <pc:inkChg chg="add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89" creationId="{D4183C6C-91DB-5753-63B5-58A182F567D5}"/>
          </ac:inkMkLst>
        </pc:inkChg>
        <pc:inkChg chg="add del mod">
          <ac:chgData name="Michael Kuniega" userId="999f7fd1-0dc3-4cba-81fd-6a42a8d75a98" providerId="ADAL" clId="{662E2813-3644-4774-B058-18F00BA0F130}" dt="2023-01-21T16:40:05.227" v="426"/>
          <ac:inkMkLst>
            <pc:docMk/>
            <pc:sldMk cId="1754076261" sldId="276"/>
            <ac:inkMk id="91" creationId="{C3AA739B-9DAD-33F7-0779-FF6D0E5AC1C6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93" creationId="{EE0A1FB1-4DD5-81CE-B57D-E10D89F0FD95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94" creationId="{0DDD6FE8-B0FE-F646-5D00-BBCC13F59CD2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95" creationId="{AF4D52D6-EED4-10EA-5CE5-76AFC50C123B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96" creationId="{3AFFF128-48AB-78D3-2F66-9EB8927BC105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97" creationId="{94DF454D-C918-12FF-F2FE-BD15477329FB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98" creationId="{104FD60D-1183-2F09-D299-F7353E59DBAF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0" creationId="{5D1E1108-7482-9EB1-1D96-9F54DF33FF0A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1" creationId="{48D04A16-ADCD-8A28-EF39-17C79C9595F8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2" creationId="{3B7BCACF-3B1B-5DE5-AD53-CD0116D6E396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3" creationId="{9AC2300C-E0E5-5E37-72E9-FDC6FDA93492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4" creationId="{0B3AD3FB-6C77-D052-73A7-5D321DA93C8F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5" creationId="{37018878-DFB7-7402-63FA-8D58CC65C9FD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6" creationId="{007883FB-1893-2D90-D10C-D6F3AC3D1BD1}"/>
          </ac:inkMkLst>
        </pc:inkChg>
        <pc:inkChg chg="add mod">
          <ac:chgData name="Michael Kuniega" userId="999f7fd1-0dc3-4cba-81fd-6a42a8d75a98" providerId="ADAL" clId="{662E2813-3644-4774-B058-18F00BA0F130}" dt="2023-01-21T16:40:17.802" v="442"/>
          <ac:inkMkLst>
            <pc:docMk/>
            <pc:sldMk cId="1754076261" sldId="276"/>
            <ac:inkMk id="107" creationId="{9B17862C-53E8-856F-FD78-05D722C3B2B0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0" creationId="{6E15709A-8DA1-9C8A-ED02-1F98E3195CE2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1" creationId="{22AFA55A-FDE4-7BA8-0656-FFC6A5102151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2" creationId="{47A79E7B-ED5A-6329-3E97-8D044AD37133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3" creationId="{9F331ED9-4757-8056-2767-3EFF72EBB50E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4" creationId="{0DAC9CAD-A991-BB43-2710-07C377214E8F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5" creationId="{2621A53D-D7AC-03EF-1FCE-6A3BC30C0CA1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6" creationId="{5771C8E0-452C-183A-341B-450BF4C331A2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7" creationId="{7A1460D2-B8D8-C572-4707-C57BD93A9606}"/>
          </ac:inkMkLst>
        </pc:inkChg>
        <pc:inkChg chg="add mod">
          <ac:chgData name="Michael Kuniega" userId="999f7fd1-0dc3-4cba-81fd-6a42a8d75a98" providerId="ADAL" clId="{662E2813-3644-4774-B058-18F00BA0F130}" dt="2023-01-21T16:40:25.720" v="453"/>
          <ac:inkMkLst>
            <pc:docMk/>
            <pc:sldMk cId="1754076261" sldId="276"/>
            <ac:inkMk id="119" creationId="{807D514E-354D-36CB-CB8E-EBC05BB28443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1" creationId="{E0B3483A-23FF-A99A-A6FF-E6ADC08D77AF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2" creationId="{8D3C44AC-F6DE-EFDC-D69F-91D8403A0B65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3" creationId="{7C0CDE87-0AAA-BADB-D006-9B62ABECD6F1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4" creationId="{5A552FAF-FCBF-6D6E-F4BF-794A9127A8E3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5" creationId="{E4C292BB-D656-384B-FBD3-24BFC92F1C49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6" creationId="{4E8E968F-16D7-A16F-BA1D-21860B48EB26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7" creationId="{02A09B3B-AE74-C5B3-D277-3AA64F6D6262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8" creationId="{FBC31D66-3A82-ECD6-BA6A-D800029C02B7}"/>
          </ac:inkMkLst>
        </pc:inkChg>
        <pc:inkChg chg="add mod">
          <ac:chgData name="Michael Kuniega" userId="999f7fd1-0dc3-4cba-81fd-6a42a8d75a98" providerId="ADAL" clId="{662E2813-3644-4774-B058-18F00BA0F130}" dt="2023-01-21T16:40:30.947" v="463"/>
          <ac:inkMkLst>
            <pc:docMk/>
            <pc:sldMk cId="1754076261" sldId="276"/>
            <ac:inkMk id="129" creationId="{CDAD55D0-B098-4166-483B-A7182D79B861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2" creationId="{3D72A46B-07F6-6DE8-FE8B-D6577509D7C6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3" creationId="{8407081C-99B5-CE10-E14C-58143CF4FD05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4" creationId="{43D5DE44-9AD1-C508-DAE6-6E7ED62F47FB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5" creationId="{157D24E0-E50F-2A84-7B0B-1757FE24DE72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6" creationId="{DD11F9B3-6E8C-7787-95C5-3680FC68C428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7" creationId="{61CC0FBF-768D-37A3-BB33-8AA15E1CEC5D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8" creationId="{289A3AD0-3073-F262-E8A8-C19FF1C39B54}"/>
          </ac:inkMkLst>
        </pc:inkChg>
        <pc:inkChg chg="add mod">
          <ac:chgData name="Michael Kuniega" userId="999f7fd1-0dc3-4cba-81fd-6a42a8d75a98" providerId="ADAL" clId="{662E2813-3644-4774-B058-18F00BA0F130}" dt="2023-01-21T16:40:37.510" v="472"/>
          <ac:inkMkLst>
            <pc:docMk/>
            <pc:sldMk cId="1754076261" sldId="276"/>
            <ac:inkMk id="139" creationId="{F80B3151-13D4-82A2-377A-4725E41B102F}"/>
          </ac:inkMkLst>
        </pc:inkChg>
        <pc:inkChg chg="add">
          <ac:chgData name="Michael Kuniega" userId="999f7fd1-0dc3-4cba-81fd-6a42a8d75a98" providerId="ADAL" clId="{662E2813-3644-4774-B058-18F00BA0F130}" dt="2023-01-21T16:40:52.230" v="473" actId="9405"/>
          <ac:inkMkLst>
            <pc:docMk/>
            <pc:sldMk cId="1754076261" sldId="276"/>
            <ac:inkMk id="141" creationId="{C29C691E-0B91-C4DE-59F1-4D1B26080393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2" creationId="{BB4D48EF-69E5-3FC1-5823-04DD620F3CB2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3" creationId="{BD583F41-2923-3E9D-A3A6-8915128DF6F7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4" creationId="{48B1BF71-3ECE-2C4E-57AA-366FF6F552CF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5" creationId="{EB81D686-1842-0555-25F6-441CBEDB59CA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6" creationId="{2B0CCAEE-EC7D-D2B7-017D-ED6783CB9647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7" creationId="{003D9B5A-B312-C93E-2CB5-D25615F60F4C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8" creationId="{97BFD486-1F8A-14F0-BD61-13FEE888E20B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49" creationId="{97BBEED5-7B81-6D36-F57A-84714533F9E7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50" creationId="{8A061F6B-A223-BB62-02C9-45FF7440CCB9}"/>
          </ac:inkMkLst>
        </pc:inkChg>
        <pc:inkChg chg="add mod">
          <ac:chgData name="Michael Kuniega" userId="999f7fd1-0dc3-4cba-81fd-6a42a8d75a98" providerId="ADAL" clId="{662E2813-3644-4774-B058-18F00BA0F130}" dt="2023-01-21T16:41:01.050" v="484"/>
          <ac:inkMkLst>
            <pc:docMk/>
            <pc:sldMk cId="1754076261" sldId="276"/>
            <ac:inkMk id="151" creationId="{A9CD37F0-270D-6582-7CD9-C7C456CB4FD8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3" creationId="{12E4BE3F-3EAC-47F2-51BF-F205EE747E5F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4" creationId="{FFE20632-A98D-5432-4893-FBBAD460B639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5" creationId="{E0B0C133-B32B-6847-D5F4-F0904D8503AE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6" creationId="{9EF18DB3-B60B-1C48-41F1-FD751C8EDECC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7" creationId="{EC82874C-D302-5C50-F4CC-9D3D196ED3B3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8" creationId="{31FE8C01-9A28-5996-59F3-EA9183A0CC45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59" creationId="{00E3C4DF-47D3-8549-8FF1-9E2724D8C564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0" creationId="{CE2C3A57-2F33-D29C-16B6-A9E9D0311A20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1" creationId="{4E61F321-F875-8CEB-0F59-DA7BFEFD63F6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2" creationId="{A88C9751-67A9-9B2D-3DA6-6C895805B50E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3" creationId="{C1617AA8-3DD1-3D97-650D-9DC0CBDA0CF5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4" creationId="{13361343-E2A7-D306-14D4-7A0899183B93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5" creationId="{4A41212B-4CD7-8EC9-4F77-1BACE8ABD0F1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6" creationId="{11CB68A1-B46C-4C94-09BF-62AB8A1E79B7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7" creationId="{A227C095-E179-1DF2-473C-784911A35C28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8" creationId="{60031223-22B3-0069-D60C-C0DA42D9CDE1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69" creationId="{DE4A9AB8-E407-7FA5-98B7-D271D4443441}"/>
          </ac:inkMkLst>
        </pc:inkChg>
        <pc:inkChg chg="add mod">
          <ac:chgData name="Michael Kuniega" userId="999f7fd1-0dc3-4cba-81fd-6a42a8d75a98" providerId="ADAL" clId="{662E2813-3644-4774-B058-18F00BA0F130}" dt="2023-01-21T16:41:13.424" v="503"/>
          <ac:inkMkLst>
            <pc:docMk/>
            <pc:sldMk cId="1754076261" sldId="276"/>
            <ac:inkMk id="170" creationId="{171DC4F8-7EBB-3869-7455-0CA5722D50E7}"/>
          </ac:inkMkLst>
        </pc:inkChg>
        <pc:inkChg chg="add">
          <ac:chgData name="Michael Kuniega" userId="999f7fd1-0dc3-4cba-81fd-6a42a8d75a98" providerId="ADAL" clId="{662E2813-3644-4774-B058-18F00BA0F130}" dt="2023-01-21T16:41:25.960" v="504" actId="9405"/>
          <ac:inkMkLst>
            <pc:docMk/>
            <pc:sldMk cId="1754076261" sldId="276"/>
            <ac:inkMk id="173" creationId="{DB243D0D-7347-D8FD-43AA-D18DBBB325DE}"/>
          </ac:inkMkLst>
        </pc:inkChg>
        <pc:inkChg chg="add">
          <ac:chgData name="Michael Kuniega" userId="999f7fd1-0dc3-4cba-81fd-6a42a8d75a98" providerId="ADAL" clId="{662E2813-3644-4774-B058-18F00BA0F130}" dt="2023-01-21T16:41:29.263" v="505" actId="9405"/>
          <ac:inkMkLst>
            <pc:docMk/>
            <pc:sldMk cId="1754076261" sldId="276"/>
            <ac:inkMk id="174" creationId="{5B18FEC4-1526-2604-3098-1C6C9011435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38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311 0 8320,'5'13'6733,"-5"-9"-5985,-2 13 2724,-1-10-3173,0 0 0,-7 14 0,-2 2 762,-83 239 1606,-6 86-2240,97-335-423,-8 35-260,-36 88 1,43-127-153,1 0 0,1 0 0,-1 0 0,2 0 0,-1 1 0,1-1 0,-1 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4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66 10624,'0'-11'2760,"0"8"-1913,0-1 0,0 0 0,0 0 0,1 1 0,-1-1 1,2-4-1,-1 6-734,-1 1 0,1-1 0,0 1 0,0 0 0,0-1 0,0 1 0,0 0 0,0 0 0,0 0 0,0 0 0,1 0 0,-1 0 0,0 0 0,1 0 1,-1 0-1,0 0 0,4 0 0,-3 0-47,0 0 1,0 1 0,0-1 0,0 1-1,0 0 1,0-1 0,0 1 0,0 0-1,1 0 1,-1 1 0,0-1 0,0 0-1,0 1 1,3 0 0,-1 1 69,1 0 1,-1 0-1,0 0 0,1 0 1,6 7-1,0 0 178,0 1 1,-1 1-1,12 14 1,-19-21-247,24 30 865,29 47 0,-49-69-824,-1 0 0,0 1-1,-1-1 1,0 1-1,-1 0 1,0 0 0,-1 0-1,2 21 1,-4-1-20,-2 1 0,-7 49 0,-2 35-228,10-93 139,2 54-80,-1-68 66,1 0-1,0 0 1,0-1 0,1 1 0,6 12-1,-7-18 13,0-1 0,1 1 0,0-1 0,0 1 0,1-1 0,-1 0 0,1 0 0,0 0 0,0-1 0,0 1-1,0-1 1,0 0 0,1 0 0,0-1 0,-1 1 0,1-1 0,0 0 0,0 0 0,0-1 0,1 1-1,-1-1 1,7 0 0,7 1 36,1-1 1,0-1-1,-1 0 0,35-6 0,-12-1-707,0-1 0,-1-2-1,48-18 1,-38 4-1682,-38 17 435,-1 0 1,1 2 0,1-1 0,25-5-1,-3 4-2346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9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78 10368,'-11'-3'10099,"10"2"-9811,2 0-179,-1 1 0,1-1-1,0 0 1,-1 1 0,1-1 0,-1 1-1,1-1 1,0 1 0,-1-1-1,1 1 1,0 0 0,0-1-1,-1 1 1,1 0 0,0 0 0,0-1-1,-1 1 1,2 0 0,31-11 781,64-12-68,8 6-1114,-48 10-814,-31 3-1658,55 0 0,-64 5-1056,0 0 1,18 4 0,-21-4 38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9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54 9344,'-12'19'3061,"12"-19"-3019,0 1 0,0-1 0,0 0 0,-1 0 1,1 0-1,0 1 0,0-1 0,0 0 0,0 0 0,0 0 0,0 1 1,0-1-1,0 0 0,-1 0 0,1 1 0,0-1 0,0 0 0,0 0 0,0 0 1,0 1-1,0-1 0,0 0 0,0 0 0,1 1 0,-1-1 0,0 0 1,0 0-1,0 1 0,0-1 0,1 2 148,-1-1 0,1 1 0,-1-1 0,1 1 0,0-1 0,0 1 0,-1-1 0,1 0 0,0 1 0,1-1 0,-1 0 0,0 0 0,0 1 0,0-1-1,1 0 1,-1 0 0,0-1 0,1 1 0,-1 0 0,1 0 0,-1-1 0,1 1 0,0-1 0,-1 1 0,1-1 0,-1 0 0,1 1 0,1-1 0,18 0 428,0 0-1,0-2 1,0 0-1,35-9 1,21-9-1100,151-41-8956,-180 48 5540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40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9088,'0'-18'12170,"0"20"-12098,0 0 1,0-1-1,1 1 0,-1 0 1,1 0-1,-1 0 0,1 0 1,0-1-1,0 1 0,0 0 1,1 2-1,1 0 53,-1 0 0,0 1 0,0-1 0,2 8 0,36 165 995,1 42-576,0-19-746,-6-47-2015,-5-53-4926,-23-74 2626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41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23 9216,'0'19'13157,"0"-8"-12853,20-10 496,-18-1-743,-1 0 1,1 0 0,-1 0 0,1-1 0,-1 1 0,1 0-1,-1-1 1,1 1 0,-1-1 0,0 0 0,1 0 0,-1 1-1,0-1 1,0 0 0,1 0 0,-1 0 0,0 0 0,0 0-1,0-1 1,0 1 0,0 0 0,-1 0 0,1-1 0,0 1-1,0 0 1,-1-1 0,1 1 0,-1-1 0,0 1 0,1-1-1,-1-1 1,0 2-3,0 0 0,0 0 0,0 0 0,0 1 0,0-1 0,0 0 0,0 0 0,0 0 0,-1 0 0,1 0 0,0 0 0,-1 1 0,1-1 0,-1 0 0,1 0 0,-1 0 0,1 1 0,-1-1 0,0 0 0,1 1 0,-1-1 0,0 1 0,1-1 0,-1 0 0,0 1 0,0 0 0,1-1 0,-1 1 0,-2-1 0,2 1-41,0 0 0,0 0-1,0 0 1,0 0 0,0 0-1,0 0 1,0 0 0,0 0-1,0 0 1,0 1 0,-1-1-1,1 0 1,0 1 0,0-1-1,0 1 1,0-1 0,1 1-1,-1 0 1,0-1 0,0 1-1,0 0 1,0-1 0,1 1-1,-1 0 1,0 1-1,-3 2-24,2 0 0,-1 1-1,0-1 1,1 1 0,0-1-1,0 1 1,-1 5 0,2-8 2,1-1 1,0 1 0,-1 0-1,1-1 1,0 1 0,0-1-1,0 1 1,0 0-1,0-1 1,1 1 0,-1-1-1,0 1 1,1-1-1,-1 1 1,1-1 0,-1 1-1,1-1 1,0 1 0,0-1-1,0 0 1,0 1-1,0-1 1,0 0 0,0 0-1,0 0 1,0 0 0,3 2-1,-1-1-11,1 0 0,0 0 0,0-1-1,-1 0 1,1 1 0,0-1 0,0-1 0,0 1 0,0-1-1,7 1 1,-9-1 65,0 0 0,0 0 1,1 0-1,-1 0 0,0-1 0,0 1 0,0-1 0,0 1 0,0-1 0,0 0 0,0 0 1,0 0-1,0 0 0,0 0 0,0 0 0,0 0 0,-1-1 0,1 1 0,-1 0 0,4-4 0,-5 4-33,0 0 0,1 0 0,-1 0 0,0 1 0,0-1 0,0 0 0,0 0 0,0 0-1,0 0 1,0 0 0,0 1 0,0-1 0,0 0 0,0 0 0,0 0 0,-1 0 0,1 1-1,0-1 1,0 0 0,-1 0 0,1 0 0,-1 1 0,1-1 0,-1 0 0,1 1 0,-1-1-1,0 0 1,1 1 0,-1-1 0,1 1 0,-3-2 0,0 0-3,0 0-1,0 0 1,0 0-1,0 0 1,-7-2-1,2 3-314,0 0-1,1 1 0,-12 0 1,9 1-707,9-1 924,0 0 1,1 0-1,-1 0 1,1 0 0,-1 0-1,1 0 1,-1 0 0,0 1-1,1-1 1,-1 0 0,1 0-1,-1 1 1,1-1-1,-1 0 1,1 1 0,-1 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41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52 9216,'0'-7'1150,"0"0"-1,1 0 1,4-23 10841,-12 34-10276,-5 7-2492,-23 33 782,32-41-22,0 1 1,0-1-1,0 1 0,0 0 0,0 0 1,1 1-1,-1-1 0,1 0 0,0 1 1,1-1-1,-1 1 0,1 0 0,0-1 1,0 1-1,1 0 0,-1 0 0,1 0 1,0 0-1,0 0 0,2 7 0,-2-10 16,1-1 0,0 1 0,0-1 0,0 1 0,0-1 0,0 1 0,0-1-1,0 0 1,0 1 0,1-1 0,-1 0 0,0 0 0,1 0 0,-1 0 0,1 0 0,-1-1 0,1 1 0,0 0-1,-1-1 1,1 1 0,3 0 0,2 1-1,0-1 0,0 0 0,13 0 0,-6-1-5,0 2 0,0-1 0,0 2 0,-1 0 0,19 6 0,-6 1-15,45 23 1,-41-16 4,46 37-1,23 28-32,49 67 1015,-143-143-860,1 0 0,-1 0 0,0 1-1,-1-1 1,0 1 0,0 0 0,0 0 0,-1 1 0,0-1 0,0 1 0,2 14 0,-4-17-59,-1 1 0,0-1 1,0 0-1,-1 1 1,1-1-1,-1 0 1,0 1-1,-1-1 1,0 0-1,-3 9 1,1-6-24,-1-1 1,1 0 0,-1 1 0,-1-2 0,1 1 0,-8 6-1,-2 1-232,-1-2 0,0 0 0,-1-1 0,0 0 0,-21 8 1,25-13-620,-1-1 0,0 0 0,-1-1 0,1-1 0,-1 0 0,0-1 0,-18 1 0,31-3 453,0 0 1,-1-1-1,1 1 1,-1 0-1,1-1 1,0 0-1,-1 1 1,1-1 0,0 0-1,0 0 1,0 0-1,0 0 1,0-1-1,0 1 1,0-1-1,0 1 1,0-1-1,0 0 1,1 1-1,-1-1 1,1 0-1,-1 0 1,1 0 0,0 0-1,0 0 1,0-1-1,-2-3 1,-3-13-3226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42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8 122 8192,'-7'-1'16053,"8"2"-15927,0-1-1,0 0 1,0 0 0,0 1 0,0-1 0,0 0 0,0 0 0,0 0 0,1 0 0,-1-1 0,0 1 0,2-1 0,141-46 1087,-61 17-1333,-62 23 48,12-4-960,40-8-1,-64 17 171,0 0 0,1 1 0,-1 0 0,0 1 0,0 0 0,1 0 0,-1 1 0,0 1 0,15 3 0,-10 0-3836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08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285 12 7040,'0'-11'8853,"-10"11"-6405,8 0-2344,0 0 0,0 1 0,0-1 1,-1 0-1,1 1 0,0 0 0,0 0 1,0-1-1,0 1 0,0 0 0,0 1 0,0-1 1,0 0-1,1 0 0,-1 1 0,0-1 1,-1 4-1,-4 2 151,1 1 1,-9 17 0,0-1-41,-13 15 36,2-4-157,-26 46-1,7 8-76,38-72-11,1-1 1,1 1-1,-6 30 0,5-6-80,1 1-1,2 0 0,5 78 1,0-103 80,2 0 0,0 0 1,1-1-1,12 30 1,-15-43-13,-1 0 0,1-1 0,0 1 1,0-1-1,0 0 0,0 1 0,0-1 0,0 0 1,1 0-1,-1 0 0,1-1 0,-1 1 0,1 0 1,0-1-1,5 2 0,3 1 7,1-1 0,20 4 0,-1-1 137,43 16-149,81 35 0,-127-43-15,31 19-1,-54-30 82,-1 0-1,0-1 1,0 1-1,0 1 1,0-1-1,-1 0 1,1 1 0,-1 0-1,0 0 1,0 0-1,0 0 1,0 1-1,-1-1 1,0 0-1,0 1 1,0 0 0,0 0-1,-1-1 1,0 1-1,0 0 1,0 0-1,0 0 1,-1 0 0,0 0-1,-1 7 1,-1 8 205,-2 0 1,-1-1-1,0 1 1,-8 18-1,-39 75 560,41-95-929,0 0 0,-1 0 0,0-2 0,-2 1 0,0-2-1,-1 0 1,0 0 0,-1-2 0,-1 0 0,0-1 0,-1 0 0,-23 11 0,21-12-423,18-9 351,-1 0 0,1 0 0,-1-1 1,1 1-1,-1-1 0,0 1 0,1-1 1,-1 0-1,0 0 0,0-1 0,0 1 1,0 0-1,0-1 0,0 0 0,-4 0 1,6 0 47,1 0 0,-1-1-1,1 1 1,-1 0 0,1-1 0,-1 1 0,1-1 0,-1 1 0,1-1 0,-1 1 0,1-1 0,-1 1 0,1-1 0,0 1-1,-1-1 1,1 0 0,0 1 0,0-1 0,0 0 0,-1 1 0,1-1 0,0 0 0,0 1 0,0-1 0,0 0-1,0 1 1,0-2 0,2-20-2395,-2 20 2191,1-2-172,-1 1 1,1 0 0,0-1-1,1 1 1,1-5-1,15-21-3053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09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14 9984,'-7'-14'8319,"8"29"-7700,4 2-461,0 0 0,11 22 0,4 13-211,36 147-2451,-26-66-2655,-22-104 2663,5-9-544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09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19 9984,'-45'-5'3680,"31"10"-2848,0 1 768,21-12-3072,7 1 224,6-2-2592,7 0-1088,19 21 2304,8 9 1248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10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163 471 8704,'-17'-12'4197,"11"8"-3442,0 0 0,0 0 0,0 0 1,-8-2-1,8 3-471,1 0 1,-1 0-1,1-1 1,0 0-1,0 0 1,0 0-1,0 0 1,1-1-1,-1 0 1,1 0-1,0 0 0,-3-7 1,1 2-80,1 0 0,0 0 0,0-1 0,1 0 0,-4-22 0,4 15-24,2 1 0,0-1 1,2 0-1,0 0 0,0 0 1,2 0-1,0 0 0,10-34 1,-11 47-171,1-1 1,0 1 0,1 0 0,-1 0 0,1 0-1,0 0 1,1 0 0,-1 0 0,1 1 0,0 0-1,0 0 1,0 0 0,0 0 0,1 0-1,5-3 1,-4 4 0,0 1 0,0-1-1,0 1 1,0 0 0,0 0-1,1 1 1,-1-1 0,0 1-1,1 1 1,-1-1 0,1 1-1,-1 1 1,9 0 0,-1 1 45,0 1 1,0 1-1,0 0 1,0 1-1,0 1 1,-1 0-1,0 0 1,0 1-1,-1 1 1,17 13 0,-9-3 36,0 0 0,-1 1 0,-1 1 0,28 41 1,-24-26-913,23 52 1,-11-20-2055,-33-64 2492,1 0 1,0-1-1,0 1 0,0 0 0,0-1 1,0 1-1,1-1 0,-1 0 1,6 5-1,-8-7 311,0 0-1,1 0 1,-1 0 0,0 0 0,0 0 0,1 1-1,-1-1 1,0 0 0,1 0 0,-1 0 0,0 0 0,1 0-1,-1 0 1,0 0 0,0 0 0,1 0 0,-1 0-1,0 0 1,1 0 0,-1 0 0,0 0 0,0 0-1,1-1 1,-1 1 0,0 0 0,1 0 0,-1 0-1,0 0 1,0 0 0,1-1 0,-1 1 0,0 0-1,0-1 1,5-8-1616,-4 8 1536,5-22-3445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4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11776,'86'0'10433,"6"0"-6509,196 0-9999,-288 0 5843,1 0-1,0 0 1,-1 0-1,1 0 1,-1 0-1,1 0 1,0 0-1,-1 0 1,1 0-1,-1 0 1,1 0-1,0 0 1,-1 1-1,1-1 1,-1 0-1,1 0 1,-1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10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26 8320,'-3'0'3539,"-10"0"-1084,9 0-1993,0-1 0,0 0 1,1 0-1,-1 0 0,0 0 0,0-1 0,1 1 0,-5-3 0,-4-2 19,9 4-323,-1 1 1,1 0-1,0 0 0,-1 0 1,1 1-1,-1-1 0,1 1 0,-7 0 1,9 0-126,-1 0 0,1 0 0,-1 0 0,1 0 0,0 1 0,-1-1 0,1 1 0,0-1 0,-1 1 0,1-1 0,0 1 0,0 0 0,-1-1 0,1 1 0,0 0 0,0 0 0,0 0 0,0 0 0,0 0 0,0 0 0,0 0 0,1 1 0,-1-1 0,0 0 0,-1 3 0,0 4-9,0 0 0,0 0 1,1 0-1,0 0 0,0 14 1,5 46 122,-1-46-76,2 1 0,12 37 0,-9-36-7,-3-6-5,1-2 0,0 1-1,1-1 1,12 18-1,-14-26-40,0-1 0,0 0 0,1 0 0,0-1 0,0 1 0,0-2 0,1 1 0,0 0 0,0-1 0,10 4 0,-8-4-38,0-1 1,1 0-1,-1 0 0,1-1 1,0-1-1,0 0 0,0 0 1,1-1-1,-1 0 1,0 0-1,0-2 0,16-1 1,-11 0-443,0-2 1,-1 0-1,1 0 1,-1-1 0,0-1-1,-1-1 1,26-15-1,9-10-2759,6-2-677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10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169 292 9088,'8'0'917,"-1"-1"1,0 1-1,1-1 1,-1 0 0,0-1-1,0 0 1,10-4-1,-12 4-681,0 0-1,0-1 1,-1 0-1,1 0 1,-1-1-1,1 1 0,-1-1 1,0 0-1,0 0 1,3-6-1,-2 4-163,0-1 1,-1 0-1,0 0 0,0 0 1,-1 0-1,0-1 0,0 1 0,-1-1 1,0 0-1,0 0 0,0-9 1,-1 12-50,-1 1 1,0-1 0,-1 0-1,1 0 1,-1 1 0,0-1 0,0 0-1,-1 1 1,1-1 0,-1 1-1,0-1 1,0 1 0,-1 0-1,1 0 1,-1 0 0,0 0 0,0 0-1,0 1 1,0-1 0,-5-3-1,2 2-16,0 1 1,0-1-1,0 1 0,-1 0 0,1 0 0,-1 1 0,0 0 0,0 0 0,-1 1 0,1 0 1,0 0-1,-1 0 0,1 1 0,-1 0 0,0 1 0,1 0 0,-1 0 0,0 0 0,1 1 1,-1 1-1,1-1 0,-1 1 0,1 0 0,0 0 0,0 1 0,0 0 0,0 1 0,0-1 1,1 1-1,-1 1 0,1-1 0,0 1 0,0 0 0,1 0 0,0 1 0,0 0 0,0 0 1,-4 6-1,6-5-9,-1 0 0,1 0 1,1 0-1,-1 0 1,1 1-1,1-1 0,-1 0 1,1 1-1,1 0 0,-1-1 1,1 1-1,1-1 0,-1 1 1,3 9-1,1 4 120,1 0 0,1 0 1,16 35-1,-12-35 0,0-1-1,1-1 1,1 1 0,17 20 0,-20-30-12,0 0 1,0 0-1,1-1 0,0 0 1,1-1-1,0 0 1,0-1-1,18 9 0,-22-13-58,0-1 0,0 0 1,0 0-1,0 0 0,1-1 0,-1 0 0,1 0 0,-1-1 0,0 0 0,11-2 0,8-2-89,41-12 0,-15 3-427,145-35-8177,-152 35 4192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19.4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 1639 4864,'-18'-13'14416,"14"25"-13289,6 24-2186,-1-32 1433,38 266-373,-24-194-1,38 113-1,14-38 412,-55-137-248,-11-13-144,0 1 0,1-1 0,-1 0 0,0 1 0,0-1 0,0 1 0,0-1 0,0 1 0,0-1 0,0 1 0,0 0 0,0 2 0,-1-4 11,0 1-1,1-1 0,-1 0 1,0 1-1,0-1 0,0 0 1,0 1-1,1-1 0,-1 0 1,0 1-1,0-1 0,0 0 1,1 0-1,-1 1 0,0-1 1,1 0-1,-1 0 0,0 1 1,0-1-1,1 0 0,-1 0 1,0 0-1,1 0 0,-1 1 1,1-1-1,-1 0 0,0 0 1,1 0-1,-1 0 0,0 0 1,1 0-1,0 0 0,19 0 610,-1 0-102,41 10-89,-50-8-266,0-1 1,1-1-1,-1 1 0,16-3 0,2 1 219,-5 1-215,179-4 884,-151 1-708,97-20-1,-98 12-270,1 0 5,0-1 0,65-27 0,-61 15-62,214-82 497,-200 84-338,123-35-40,97-2 29,-119 18-171,12-2 74,121 0 9,119-21 286,-268 40-355,0 8 0,191 2 0,-326 14-28,165-7 97,-164 5-89,351-31 118,-182 32-69,-89 2-57,108-13 0,223-35 259,-169 28-182,-135 14-146,22-2 128,60-5 72,-7 0-106,-34 2 5,-20 2 52,175-22 317,-1 0-562,136-12 315,-330 36-94,1 0-131,21-4 61,-32 2 78,-58 3-58,155-18 134,40-7-103,-183 23-40,55-4 75,73-8-30,48-23 23,17 3-25,2 19-12,-159 13-24,133-15-3,-192 16 0,117-19 0,65-18-85,172-16 181,-188 36-107,-186 20 32,-1-1 1,1-2-1,-1 0 0,-1-2 1,35-14-1,-38 13 24,1 1-1,48-10 0,-60 16-7,0 1-1,25 2 1,-27-1-55,0 1-1,0-2 1,0 1 0,-1-2 0,12-2-1,-12 2 0,-1 1-1,0-1 1,1 2-1,0-1 1,13 2-1,8 0 191,-31-3-134,-1-18-3,-1-1 1,-1 0-1,-1 0 1,0 1-1,-2 0 1,-10-25-1,-2-9-14,1-8-14,-12-79 0,3-65 5,3 20-7,18 141-101,3-72-1,2 81 272,-165 35-330,-188 3 306,90 16-139,-35 10-111,205-16 88,-56 7 29,1 7 1,1 7-1,-209 74 0,31 2-43,20-33 170,205-53-112,46-10-38,-307 59-20,-53-36-28,0 6 60,13-11-13,119-14 14,-38 12-45,-48-9 96,256-16 2,-116-2-149,-46 3-41,164 2 144,-465 40 137,288-24-312,-98 13 168,213-7 68,-62 9-156,90-22 106,-241 39 68,377-54-93,-479 88-123,61-30 128,233-37 1,7-1 74,93-7-54,-197 34-17,212-31 43,-128 47-1,155-46-69,-1-1 0,-1-3 0,0-2 0,-107 9 0,37-14-6,-144 12-91,105-8 126,102-10 62,43-1-50,-1 0 0,1 1 0,-19 4 0,-106 25-71,65-12-73,58-12 69,-1-1 1,0-1-1,0-1 1,-26 2-1,-49-5 47,79 1-1,13 1 19,1 0-33,-13-1-79,13-1 131,5 3-489,-1-1 443,1-1 0,-1 0 0,1 1 0,-1-1 0,1 0 0,-1 0 0,1-1 0,0 1 0,-1 0 0,1-1 0,0 0 0,4 0 0,19 5-3,-14-3 6,0 1 0,17 0 0,6 0 23,4 1 34,55-1 0,28 2-85,122 12-41,370-34 139,-602 17-54,67-4-4,524-45-50,301-77 81,-644 93-125,136-23 95,68-53 238,-118 20-208,-247 69-56,137-31-42,416-62 146,-543 101-42,229-30-199,102 3 230,-149 16 65,498-48-332,-579 49 330,221-16 78,168 2-253,-376 24 43,-13-1-34,128-15 9,-198 11-103,201 2 0,1 4 427,-263 5-368,190-17 111,-95 14 2,-104 7-34,-6 1 35,75-5-16,-29-2-105,28-3-50,-79 4 145,84-15 20,-111 17-31,0 1 0,1 2-1,40 2 1,-41 0 31,-19-3 55,2-1-364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25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279 2788 9856,'20'-10'5979,"-15"9"-5481,25 0 1981,-3 1-1681,71-18 743,-66 13-925,0-2-1,-1-2 1,0-1-1,57-26 1,114-51 706,-10 15-622,-118 46-557,185-73 246,-89 44-130,-84 29-134,-41 12-66,105-30 79,152-21 166,-60 9-90,-9 14-37,-210 38-162,139-19-49,-56 9 36,139-26 88,-38-10 44,83-29 68,-101 39-154,-167 36-37,49-9-3,79-26 0,-22 0-8,24-6 11,165-42-22,-244 72 11,78-19 48,-100 22-80,93-27-48,-37 7 216,-32 12-123,18-7-37,188-27 0,321-30 147,-339 30-155,-246 50 78,32-2-1,-19 2-13,42 0-150,-71 4 120,0 0 0,0 0 0,0 0 0,-1 0 0,1 0 0,0 0 0,0-1 0,-1 1 0,1 0-1,0 0 1,0-1 0,-1 1 0,2-1 0,9-2-2,-6 3 9,0 0 0,0 0 0,0-1 0,0 1 0,0-1 1,0 0-1,0 0 0,0-1 0,8-3 0,21-3-4,-16-2-5,-17 8 0,1 1 0,0 0 0,0 0 0,0 0 0,0 0 0,0 0 0,0 0 0,0 0 0,0 0 0,1 1 0,-1-1 0,4 1 0,-4 0 0,1 0 1,1 0-1,0 1 1,-1-1-1,1-1 1,0 1 0,-1-1-1,1 1 1,-1-1-1,1 0 1,-1 0 0,1 0-1,-1-1 1,0 1-1,1-1 1,-1 0 0,0 0-1,3-3 1,-2 2 5,0 0-1,0 0 1,1 0 0,-1 0 0,1 1-1,0 0 1,-1 0 0,1 0-1,0 0 1,0 1 0,0 0 0,6-1-1,-9 2-11,0 0 0,0-1 0,-1 1-1,1-1 1,0 0 0,0 1 0,0-1-1,-1 0 1,4-2 0,8-3-17,-7 0-35,-6 5 56,1 1 0,-1 0 0,0 0 0,0-1 0,0 1 0,0 0 0,0 0 0,1 0 0,-1-1 0,0 1 0,0 0 0,0 0 0,1 0 0,-1-1 0,0 1 0,0 0 0,1 0 0,-1 0 0,0 0 0,0 0 0,1 0 0,-1-1 0,0 1 0,0 0 0,1 0 0,-1 0 0,3-7 199,-3 7-200,1-1 0,0 1-1,-1-1 1,1 0-1,-1 1 1,1-1-1,-1 0 1,1 1 0,-1-1-1,0 0 1,1 0-1,-1 0 1,0 1 0,1-1-1,-1 0 1,0 0-1,0 0 1,0 0-1,0-1 1,4-11 45,-3 11-37,0-1 1,-1 0-1,1 0 1,-1 0 0,0 0-1,0 0 1,0 0-1,0 0 1,0 0-1,-1-3 1,0-8 2,1-401 45,-7 257-76,0 8-231,7-159-130,-1 308 380,-1 1 1,0 0-1,0 0 0,0-1 0,0 1 1,0 1-1,0-1 0,0 0 1,-2 1-1,-13 6 9,-13 4 6,-13 0 71,26-6-76,-1-1 1,-22 3-1,-102 12-83,62-7 47,72-11 29,-40 5 50,-71 18-1,36-5-35,-111 13 0,56-12-1,115-16-8,-427 88 82,365-66-60,-40 9-25,37-13-2,-98 26 50,-61 31-86,22 10 31,-24 19 12,-109 35 98,138-60-43,161-59-80,-83 20 1,-87 8 108,-10 2-63,154-33-56,-115 24-70,-36-9 158,92-13-19,28-3-16,54-11-20,-302 53-3,154-10-1,-8 10 0,153-43-18,-125 33-23,-16-4 100,14 5-11,77-25-154,1-1 148,67-12-94,0-2 0,-1-2 0,-79 8 0,91-17 27,0 0 23,0 2-1,-37 8 1,-1 4 93,34-9-177,26-6 81,3-1 16,9 0 26,1 2-176,-1 1 139,1 0-1,0 1 0,0-1 0,0 1 1,0-1-1,1 1 0,-1-1 0,1 1 1,0-1-1,0 1 0,0-1 0,1 7 1,2 7-12,7 21 1,-8-33 6,6 18 5,1 0 0,17 31 0,3 7 0,-14-28 13,22 37-1,-28-55-3,1 0 0,1-1 0,0 0 0,18 17-1,-17-20-48,16 14 10,-25-23 30,-1-1 0,0 0 0,0 1 1,1-1-1,-1 0 0,1 0 0,-1 0 0,1-1 0,0 1 0,-1-1 0,6 1 0,199-8-90,-161 2 138,-1-1 0,67-20-1,273-61 161,112-4-85,-270 49-123,250-58 0,-338 64 0,223-25 0,66-5 32,-363 51-39,-2-3 0,108-45 0,160-52 98,8 22-124,-146 33 83,-8 1-41,-91 35-41,121-14 0,-125 24 72,11-2-5,-86 14-33,0-1 0,28-9 1,-4 1-64,116-31 109,-146 39-50,0-1 0,14-7 0,-16 7 2,1 1 0,-1 0 1,1 0-1,9-2 0,52-15-2,-46 13 8,41-9 1,270-54-13,-286 55-4,53-24-1,-13 2 112,-20 1-186,-3-5 144,-36 20-38,-23 17-40,0-1 1,0 1-1,9-5 0,99-44 115,-21 22-192,-31 8 91,-1 4-11,-53 16 8,0 0 0,0-1 0,-1 0 0,1-1 0,8-6 0,-14 10-85,-1 0-1,1 0 1,0 0-1,0 1 1,0-1-1,0 1 1,0-1-1,2 0 1,9-2-1204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28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5 7424,'-7'-4'13381,"7"328"-10075,0 433-2095,0-756-1163,41-15-17258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29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26 4352,'21'-25'20335,"-23"32"-21081,-55 155 2250,44-121-1323,-42 127 43,40-129-230,-1 6-14,-2-1 1,-35 61 0,4-10-27,46-88 28,-2 0-17,4-6 30,0 0-1,0 0 1,0 0-1,1 0 1,-1 1-1,0-1 1,1 0-1,-1 1 1,1-1-1,-1 0 1,1 1-1,0-1 1,-1 0 0,1 1-1,0-1 1,0 0-1,0 1 1,0 1-1,0-1-63,1 10 181,2-10-65,0-1 0,0 0 0,0 0-1,0-1 1,0 1 0,0 0 0,0-1 0,1 0 0,-1 0 0,0 0-1,6-1 1,0 1 111,454 0 1783,-408 7-2085,-18-9-14833,-13-4 8931,3-4 1550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0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7808,'0'95'8352,"0"0"-4004,0 346-2569,6-315-1672,1-23-224,-7-97 557,1 8-2148,17-16-6101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1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24 7808,'-7'-2'3702,"7"2"-3627,-6 2 2281,-9 5 3425,13-5-5743,1-1 0,0 1 0,0-1-1,0 1 1,0 0 0,0-1 0,0 1 0,0 0 0,0 0 0,1 0-1,-1-1 1,1 1 0,-1 0 0,1 0 0,0 0 0,0 0 0,0 0-1,0 0 1,0 0 0,0 3 0,0 1 74,1-5-97,-1 0 0,0 0 0,1 0 0,-1 0 0,1 0 0,-1 0 0,1 0 0,0 0 0,-1 0 0,1-1 0,0 1 0,0 0 0,-1 0 0,1-1 0,0 1 0,0 0 0,0-1 0,0 1 0,0-1 0,0 1 0,0-1 0,0 0 0,0 1 0,0-1 0,0 0 1,0 0-1,2 1 0,-2-1 23,0 0 1,-1 0 0,1 1-1,0-1 1,-1 0 0,1 0-1,0 0 1,0 0 0,-1 0-1,1 0 1,0 0 0,0 0-1,-1 0 1,1 0 0,0-1-1,0 1 1,-1 0 0,1 0-1,0-1 1,-1 1 0,1 0-1,0-1 1,-1 1 0,1-1 0,-1 1-1,1-1 1,-1 1 0,1-1-1,-1 1 1,1-1 0,-1 1-1,1-1 1,-1 0 0,0 1-1,1-1 1,-1 0 0,0 1-1,1-1 1,-1-1 0,0 0 63,0 0 1,-1 0-1,1 0 1,0 1-1,-1-1 0,0 0 1,1 0-1,-1 0 1,0 0-1,0 1 1,0-1-1,0 0 1,0 1-1,0-1 1,-1 1-1,1-1 1,0 1-1,-1-1 1,1 1-1,-1 0 1,0 0-1,1 0 1,-1 0-1,0 0 0,0 0 1,1 0-1,-4 0 1,1-1-15,-1 0-1,1 1 1,-1-1 0,0 1 0,1 0 0,-6 0-1,9 1-89,0 0-1,0 0 1,-1 0-1,1 0 0,0 0 1,0 0-1,0 1 0,0-1 1,0 0-1,0 1 1,0-1-1,0 1 0,0-1 1,0 1-1,0-1 0,0 1 1,0 0-1,0-1 1,1 1-1,-1 0 0,0 0 1,0 0-1,1 0 0,-1 0 1,0 0-1,1 0 1,-1 0-1,1 0 0,0 0 1,-1 0-1,1 0 0,-1 1 1,1 0-3,-1 0 1,1-1 0,-1 1-1,1 0 1,0-1 0,0 1-1,-1 0 1,1-1-1,0 1 1,1 0 0,-1-1-1,0 1 1,0 0-1,1-1 1,-1 1 0,1 0-1,-1-1 1,1 1 0,0-1-1,0 1 1,0-1-1,-1 1 1,1-1 0,1 0-1,-1 1 1,0-1-1,0 0 1,0 0 0,1 0-1,-1 0 1,0 0 0,1 0-1,-1 0 1,1 0-1,0-1 1,-1 1 0,1 0-1,-1-1 1,1 0-1,0 1 1,-1-1 0,1 0-1,0 0 1,3 0 0,4 0 102,0 1-62,0-2-1,16-1 1,-23 2-25,0-1 0,0 1-1,0-1 1,0 0 0,0 1 0,0-1 0,0 0-1,-1 0 1,1 0 0,0 0 0,-1 0 0,1-1-1,0 1 1,-1-1 0,1 1 0,-1-1 0,2-2 0,-3 4-5,1 0 1,-1-1 0,0 1 0,0 0 0,0 0 0,1-1-1,-1 1 1,0 0 0,0-1 0,0 1 0,0 0 0,1-1-1,-1 1 1,0-1 0,0 1 0,0 0 0,0-1 0,0 1-1,0-1 1,0 1 0,0 0 0,0-1 0,0 1 0,0 0 0,0-1-1,0 1 1,-1-1 0,1 1 0,0 0 0,0-1 0,0 1-1,0 0 1,-1-1 0,1 1 0,0 0 0,0 0 0,-1-1-1,-15-3-1606,16 4 1345,-1 0-1,0 0 1,0 0 0,1 0-1,-1 0 1,0 0-1,1 0 1,-1 0 0,0 0-1,1 0 1,-1 0 0,0-1-1,1 1 1,-1 0 0,1-1-1,-1 1 1,-5-9-3361,7 6 2809,-1 0 0,1-1 0,-1 1 0,1 0 0,0 0 0,0 0-1,2-3 1,9-21-3075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2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70 8576,'1'-5'521,"-1"1"-1,0 0 1,-1 0 0,1-1 0,-1 1 0,1 0 0,-1 0 0,0 0 0,-1 0-1,1-1 1,-3-3 0,2-6 5331,3 23-4877,-8 50 470,1 38-1120,4-67-341,2 45 0,1-27-80,-1-46 95,0 0 0,1 1 0,-1-1 0,0 0 0,1 0 0,-1 0 0,1 0 0,0 0 0,1 3 0,-1-4-3,-1 0-1,1 0 0,-1-1 1,1 1-1,0 0 0,-1 0 1,1-1-1,0 1 0,-1-1 1,1 1-1,0 0 0,0-1 1,0 1-1,-1-1 0,1 0 1,0 1-1,0-1 0,0 0 1,0 1-1,0-1 0,0 0 1,2 0-1,2 0 11,1-1 0,0 0 0,10-2 0,-10 1 24,0 1 0,0-1 0,11 1 0,6 1-15,0 2 1,-1 1-1,1 1 1,-1 0-1,0 2 1,34 13-1,-21-4-14,-1 1 0,-1 2 0,36 26 0,-51-32 316,-1 1 1,0 0-1,-1 1 0,0 1 1,21 26-1,-35-37-222,1 1 0,-1-1 1,0 0-1,0 1 0,0-1 1,0 1-1,-1-1 0,1 1 1,-1 0-1,-1 0 0,1 0 0,-1-1 1,0 1-1,0 0 0,0 0 1,0 0-1,-1 0 0,0-1 0,0 1 1,0 0-1,-1-1 0,0 1 1,-2 4-1,-5 9 65,-1-1 0,-1 0-1,0-1 1,-17 19 0,21-27-148,-2 3-37,-1 0 0,-1-1-1,0 0 1,0-1-1,-1 0 1,0-1-1,0 0 1,-1-1-1,-27 11 1,21-11-606,-1-1 0,0-1 0,-1 0 0,1-2 0,-1-1 0,-31 1 0,50-3 397,-1 0 1,1 0 0,0 0 0,0-1 0,-1 1 0,1-1 0,0 1 0,0-1-1,0 1 1,0-1 0,0 0 0,-3-2 0,3 2-8,1 0 0,0-1 0,-1 1 0,1-1 1,0 1-1,0-1 0,0 1 0,0-1 0,0 0 0,1 1 1,-1-1-1,0 0 0,1 0 0,-1 0 0,1 1 0,0-3 0,0-19-2324,5-6-1557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2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7 161 10880,'-6'13'11066,"6"-12"-10981,0 0 0,0 0 0,0 0 0,1 0 0,-1 0 0,1 0 0,-1 0 0,0-1 0,1 1 0,-1 0 0,1 0 0,0 0 0,-1-1 0,1 1 0,0 0 0,-1-1 0,1 1 0,0-1 0,0 1 0,0-1 0,0 1 0,-1-1 0,1 1 0,0-1 0,0 0 0,0 1 0,0-1 0,0 0 0,0 0 0,0 0 0,0 0 0,0 0 0,1 0 0,5 0 175,0 1 0,0-2 0,10 0 1,144-24 272,-73 9-1433,92-29 1,-5-18-4523,-101 32 873,-40 19 277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5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1 130 10752,'36'-6'6447,"13"3"-2236,22-7-2929,-4 0-1164,-29 6-177,3 0-749,68-16 0,-76 10-2101,42-18 0,-11 4-6478,-32 13 5697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3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216 25 8320,'0'-24'10149,"0"26"-9264,-2 30 324,-1-1 1,-8 34-1,0-3-544,0-10-139,-1 0 1,-38 93-1,-4 17-158,49-143-371,-31 125 102,28-112-112,5-20-10,0 0-1,1-1 1,-2 23-1,4-32 24,0 0 1,0 0-1,0 1 0,0-1 1,1 0-1,-1 0 0,1 0 0,0 0 1,-1-1-1,1 1 0,0 0 0,0 0 1,0 0-1,0-1 0,1 1 1,-1 0-1,0-1 0,1 1 0,-1-1 1,1 1-1,3 1 0,-2-1 26,0 0 0,1-1-1,-1 1 1,1-1 0,-1 0-1,1 0 1,0 0 0,0-1 0,-1 1-1,1-1 1,4 0 0,172-11 881,-97 4-641,103 6 0,-91 2-127,11-1-261,-105 0 2,1 0 0,0-1-1,-1 1 1,1 0 0,-1-1 0,1 1 0,-1-1 0,0 0 0,1 0-1,-1 1 1,1-1 0,-1 0 0,0 0 0,0 0 0,0 0 0,0-1-1,2-1 1,-1 1-634,0 0 0,0 0 0,1 0-1,-1 0 1,5-2 0,27-14-6462,-9 6 2598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5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48 271 5760,'-15'7'10863,"14"-7"-10588,0 0-1,-1 0 1,1 0-1,-1 0 1,1 0-1,0 0 1,-1-1-1,1 1 1,0 0-1,-1-1 1,1 1-1,0-1 1,-1 1-1,1-1 1,0 0-1,0 0 1,-2-1-1,2 0-189,0 1 1,0-1-1,0 0 0,0 1 0,1-1 0,-1 0 0,1 0 1,-1 0-1,1 1 0,0-1 0,-1 0 0,1 0 1,0 0-1,1-2 0,-1 0-53,0 0 0,1 0 0,0 0 0,-1 0 0,2 0 0,-1 0 0,0 0 0,4-7 0,21-28 343,-16 24-195,3-3-8,0 1 0,2 1 1,0 0-1,0 1 1,27-20-1,-36 32-131,0-1-1,0 1 1,0 0 0,0 1-1,0-1 1,1 1 0,-1 0-1,1 1 1,0 0-1,-1 0 1,1 0 0,0 1-1,0-1 1,-1 2-1,1-1 1,0 1 0,-1 0-1,1 1 1,0-1 0,-1 1-1,0 0 1,1 1-1,-1 0 1,0 0 0,8 5-1,-6-1 101,0-1-1,0 1 1,0 0-1,-1 1 0,0-1 1,0 2-1,-1-1 1,9 17-1,-7-10 15,-2 0 0,0 0 0,0 1 0,-2-1 0,0 1 1,3 22-1,-7-29-114,1 1 1,-1-1-1,0 1 1,-1-1 0,0 1-1,-1-1 1,0 0 0,0 1-1,-1-1 1,0 0 0,-1 0-1,-6 11 1,1-4-38,-1 2-4,-1 0 1,-20 26-1,-27 35 40,43-57-75,11-16 28,1 1 0,-1-1 0,1 1 0,0 0-1,1 0 1,0 0 0,0 0 0,0 0-1,1 1 1,0-1 0,1 0 0,0 1-1,0 9 1,0-15 0,1 0 0,-1 0 0,1 0 1,-1 0-1,1 0 0,-1-1 0,1 1 0,0 0 0,0 0 0,0-1 0,0 1 0,0-1 0,0 1 0,1-1 1,-1 1-1,0-1 0,1 0 0,-1 1 0,1-1 0,0 0 0,-1 0 0,1 0 0,3 1 0,1 1 18,1-1 0,-1 1 0,1-2-1,-1 1 1,13 1 0,3-1 13,1-2 1,0 0 0,-1-2-1,1 0 1,0-2 0,-1 0-1,41-15 1,-52 17-46,0 0 0,0 0 0,0 1-1,0 1 1,20 0 0,-9 1-897,40 30-24308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7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237 139 8576,'-7'-14'10799,"6"14"-10632,-1-1 0,0 1-1,1 0 1,-1-1-1,0 1 1,1-1-1,-1 0 1,1 0-1,-1 1 1,1-1 0,-1 0-1,1 0 1,0-1-1,-1 1 1,1 0-1,-1-2 1,-19-25 923,14 18-734,2 4-96,0 1 0,-12-11 0,-4-4 42,20 18-292,-1 0 1,1 0-1,-1 0 0,0 0 0,0 0 0,0 1 1,0-1-1,0 1 0,0 0 0,0 0 0,0-1 1,0 1-1,-1 0 0,1 1 0,-1-1 0,1 0 0,-4 0 1,4 1-9,0 0 0,0 0-1,0 0 1,0 1 0,0-1 0,0 0 0,0 1 0,0 0 0,0-1 0,0 1 0,0 0 0,0 0 0,1 0 0,-1 0 0,0 0 0,1 0 0,-1 0-1,1 1 1,-1-1 0,-1 3 0,-3 4-12,1-1 0,0 1-1,1 0 1,0 1 0,0-1-1,0 1 1,1 0 0,1 0-1,-1 0 1,-1 15-1,2 7-172,1 57-1,2-47 57,-1-32 116,1-1-1,0 0 0,1 0 1,0 0-1,0 0 0,1-1 1,-1 1-1,2-1 1,-1 1-1,8 10 0,-10-16-2,0-1-1,1 1 1,-1-1-1,0 1 0,1-1 1,-1 0-1,0 1 1,1-1-1,0 0 1,-1 0-1,1 0 1,0 0-1,-1 0 0,1 0 1,0-1-1,0 1 1,3 0-1,2 0-28,0 0 1,0-1-1,11 0 0,-6 0 18,-12 0 27,1 0 1,-1 0 0,1 0 0,-1 0 0,1 0 0,-1 0-1,1 0 1,-1 0 0,1-1 0,-1 1 0,1 0-1,-1 0 1,1 0 0,-1-1 0,1 1 0,-1 0 0,1 0-1,-1-1 1,0 1 0,1 0 0,-1-1 0,1 1 0,-1-1-1,2-12 165,-2 13-160,0-1 0,0 1 0,0 0-1,0-1 1,0 1 0,-1 0 0,1-1 0,0 1 0,0 0-1,0 0 1,-1-1 0,1 1 0,0 0 0,0 0-1,-1-1 1,1 1 0,0 0 0,-1 0 0,1 0-1,0 0 1,0-1 0,-1 1 0,1 0 0,0 0-1,-1 0 1,1 0 0,0 0 0,-1 0 0,1 0-1,-1 0 1,1 0 0,0 0 0,-1 0 0,1 0-1,0 0 1,-1 0 0,1 0 0,-1 1 0,-16 4 122,13-3-128,1 1 0,-1-1-1,0 1 1,1 0 0,0-1 0,0 2 0,0-1-1,0 0 1,0 1 0,1-1 0,-5 9 0,2-1-66,0 1 0,-5 23 0,5-17 42,1-1-6,0-1-1,1 1 1,-1 26 0,3-35 19,1 1-1,1-1 1,-1 0 0,2 1 0,-1-1 0,1 0 0,0 0 0,0 0-1,5 10 1,-5-15 22,0 0-1,0 0 0,0 0 0,0 0 1,0 0-1,0 0 0,1-1 1,-1 1-1,1-1 0,0 1 1,0-1-1,0 0 0,0 0 0,0-1 1,5 3-1,-3-2 47,-1-1 1,0 0-1,0-1 0,1 1 1,-1-1-1,1 1 0,-1-1 0,0-1 1,1 1-1,-1-1 0,0 1 1,7-3-1,-2 0-9,9-1 24,-1-1 0,1-1 0,20-11 0,9-8-1395,-36 24-335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7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9216,'0'-7'-28,"0"-12"8353,0 29-6564,4 76-645,23 128 1,-17-151-673,79 382 794,31-7-1132,-97-367-300,37 76-1,-19-56-3452,-37-83 3059,9 11-3315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8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1528 9600,'0'0'3120,"21"-1"2527,-9-4-5474,0 0-1,-1 0 1,0-2-1,0 1 1,0-1-1,-1-1 1,0 0-1,0 0 0,-1-1 1,0 0-1,-1-1 1,0 0-1,0 0 1,-1-1-1,-1 0 0,0 0 1,9-20-1,-9 13-102,39-103 211,-36 90-281,-1 1 1,5-35-1,-8 17 40,-2 0-1,-2 0 1,-2-1-1,-8-52 1,-3 20-94,-34-131 1,33 170-57,-1 1 0,-3 1 0,-1 0 1,-43-70-1,34 71-20,-40-46 1,49 66 157,0 0 1,-2 1 0,-40-28 0,60 45-29,-1 1 1,0-1 0,0 1 0,0-1-1,0 1 1,0 0 0,1-1 0,-1 1-1,0 0 1,0 0 0,0-1 0,0 1-1,0 0 1,0 0 0,0 0 0,0 0-1,0 0 1,0 0 0,0 1 0,0-1-1,0 0 1,0 0 0,0 1-1,1-1 1,-1 1 0,0-1 0,0 0-1,0 1 1,0 0 0,1-1 0,-1 1-1,0-1 1,1 1 0,-1 0 0,-1 1-1,0 1-8,1-1-1,-1 1 0,1 0 0,-1 0 1,1 0-1,0 0 0,0 0 1,0 0-1,0 0 0,0 7 0,0 14-1,1 0-1,5 39 1,-2-41 9,49 274 31,25 4 138,-31-131-30,32 145-14,52 194-33,23-9-247,-78-319 145,-74-180 12,12 26-2,-12-25 1,-1 0 1,1 0-1,0 0 1,-1 0-1,1-1 1,0 1 0,0 0-1,-1 0 1,1-1-1,0 1 1,0-1-1,0 1 1,0-1 0,0 1-1,0-1 1,0 1-1,0-1 1,0 0-1,2 1 1,-3-1 0,1 0 1,-1-1-1,1 1 1,-1 0-1,0 0 0,1 0 1,-1 0-1,1-1 1,-1 1-1,0 0 1,1-1-1,-1 1 0,0 0 1,1 0-1,-1-1 1,0 1-1,0-1 0,1 1 1,-1 0-1,0-1 1,0 1-1,0 0 0,0-1 1,1 1-1,-1-1 1,0 1-1,0-1 1,0 1-1,0 0 0,0-1 1,0 1-1,0-1 1,0 0-1,2-18 11,-1 0 0,-1 1-1,-1-1 1,0 0 0,-4-20 0,-27-95 31,21 95-56,-117-390 157,125 419-161,1 6-50,0-1 1,0-1 0,1 1-1,-1 0 1,0-10-1,2 14-157,13 4-79,-12-2 308,1-1 1,-1 1 0,0-1-1,0 1 1,1-1 0,-1 0 0,0 0-1,1 0 1,-1 0 0,0 0-1,1 0 1,-1 0 0,3 0-1,-1-2 53,1 1-1,-1-1 0,1 1 0,-1-1 1,0 0-1,0 0 0,6-6 1,19-19 203,-27 26-261,4-5 22,0-1-1,0 1 1,0-1 0,-1 0-1,6-14 1,13-40-842,-5 11-1428,-5 19-189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39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18 9984,'-20'-18'10383,"22"61"-9882,9 53 0,-4-41-281,11 61-1492,47 166 0,-56-252-899,19 42 1,-7-30-2134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0.0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49 8704,'0'-5'791,"0"1"-335,1 0 1,-1 1-1,-1-1 0,1 0 1,-1 1-1,1-1 0,-1 0 1,0 1-1,-2-4 0,2 6-69,0 1-1,0-1 1,-1 1-1,1-1 1,0 1-1,-1 0 1,1 0-1,0 0 1,-1 0-1,1 0 0,-1 0 1,1 0-1,0 0 1,-3 1-1,2 0-325,0 0-1,0 0 1,0-1-1,0 1 0,0 1 1,1-1-1,-1 0 0,0 0 1,0 1-1,1-1 1,-1 1-1,1-1 0,0 1 1,-1-1-1,1 1 0,0 0 1,0 0-1,0 0 1,0 0-1,0 0 0,-1 3 1,0 5-2,-1-1 1,2 1 0,-1-1-1,1 11 1,-2 63 251,16 162 0,35 84-47,-47-321-265,106 492 140,-53-329-720,-42-139-26,2-1 0,1-1 1,24 37-1,-6-24-1153,-29-38 1259,0-1 0,0 0 1,1 0-1,0 0 1,0 0-1,0-1 0,6 3 1,15 1-3569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0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18 9216,'-7'-18'8746,"31"136"-3695,-6-20-4422,51 124 341,-37-133-852,-1 6-59,72 197-2065,-62-204-217,-8-31-2092,-31-54 3570,0 0 0,0 0 0,0-1 0,0 1 1,0 0-1,1-1 0,-1 0 0,4 3 0,-3-3 51,0-1 0,0 0 0,1 0 0,-1 0 0,0 0 0,1 0 0,4 0 0,-7-1 641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0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11648,'0'-9'12586,"0"1"-9672,0 5-3979,0 11 1717,0-7-703,0-1 0,0 1 0,0 0 0,0-1 0,1 1 0,-1-1 0,0 1 0,1 0 0,-1-1 0,0 1 0,1-1 0,-1 1 0,1-1 0,-1 1 0,1-1 0,-1 1 0,1-1 0,-1 1 0,1-1 0,-1 0 0,1 1 0,-1-1 0,1 0 0,1 1 0,4 3-1378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1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16 10368,'-8'-16'10586,"2"28"-10112,0 0 0,0 1 0,1-1 0,-4 21 0,-9 55-102,15-71-239,1-3-120,0 0 0,1 1 1,1 14-1,0-22-61,1-1-1,0 0 1,0 1-1,0-1 0,1 0 1,0 0-1,0 0 1,1 0-1,2 6 1,-3-10 19,-1 1 1,1-1 0,0 0-1,0 0 1,0 0 0,0 1 0,0-2-1,0 1 1,1 0 0,-1 0-1,1-1 1,-1 1 0,1-1 0,-1 0-1,5 1 1,0 0 3,0-1 0,0 1 0,0-2 0,0 1 0,8-1 0,-8 0 26,1 1 0,-1 0-1,1 0 1,-1 1 0,1 0 0,11 5-1,43 23-12,-33-14 8,180 84 847,-141-68-228,21 10 381,-76-34-629,0 0 0,-1 1-1,0 0 1,15 14 0,-25-22-302,-1 0-1,0 1 0,1-1 1,-1 0-1,0 1 0,0-1 1,0 1-1,0-1 0,0 1 1,-1-1-1,1 1 0,0-1 1,-1 1-1,1 0 0,-1-1 1,1 1-1,-1 0 0,0 0 1,0-1-1,0 1 1,0 0-1,0 0 0,0 2 1,-1-1-34,-1-1 1,1 1 0,-1-1 0,1 1-1,-1-1 1,0 0 0,0 1 0,0-1 0,0 0-1,0 0 1,0 0 0,0-1 0,-5 3-1,-14 9-127,-1-1-1,-34 14 0,-49 12-1118,102-37 1174,-15 6-764,0-2 1,0 0 0,0 0-1,-1-2 1,-31 2-1,48-4 464,-1-1-1,0-1 0,0 1 0,0 0 0,1-1 0,-1 1 1,0-1-1,1 0 0,-1 0 0,1 0 0,-1 0 1,1-1-1,-1 1 0,1-1 0,0 1 0,-1-1 1,1 0-1,0 0 0,0 0 0,0 0 0,-1-2 1,-11-17-4203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5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107 129 9472,'0'-1'312,"0"-1"0,0 1 1,0-1-1,0 1 1,0-1-1,0 1 0,-15-17 7917,14 18-8013,1 1-103,-1-1 1,0 0-1,0 1 0,0-1 0,0 1 0,0-1 0,1 1 0,-1-1 1,0 1-1,0 0 0,1-1 0,-2 2 0,-1 3-49,-1-1-1,1 1 1,-4 8 0,3-4 96,0 1 1,1 0 0,0-1-1,0 1 1,1 0 0,-1 13 0,1 62 628,2-60-586,1 1-32,1 0 1,1 0-1,1 0 1,1 0-1,2-1 0,14 37 1,-16-51-132,1 0 1,0 0-1,0-1 1,1 0-1,1 0 0,0 0 1,0-1-1,1-1 1,0 1-1,0-2 0,1 1 1,0-1-1,0 0 1,1-1-1,18 8 1,-14-8 3,-1-1 1,1 0 0,0-1 0,1 0-1,-1-2 1,1 1 0,-1-2 0,1 0 0,0-1-1,-1-1 1,27-3 0,-29 0 5,0 1 0,0-2-1,-1 0 1,1 0 0,-1-1 0,0 0 0,-1-1 0,1-1-1,-1 0 1,-1 0 0,0-1 0,0-1 0,0 1 0,-1-2-1,8-12 1,-7 9-19,0-1-1,-1-1 1,-1 0-1,-1 0 0,0 0 1,-1-1-1,0 0 1,-2 0-1,0 0 1,-1-1-1,1-18 1,-3 25-43,-1 0 0,-1 1 1,1-1-1,-2 0 0,1 0 1,-1 1-1,-1-1 1,0 1-1,-1 0 0,1 0 1,-2 0-1,0 0 1,0 1-1,-1 0 0,0 0 1,-11-13-1,4 8-90,0 2 0,-1-1 0,-1 2 0,0 0 0,0 1 0,-19-10 0,-2 2-623,-68-23-1,71 31-254,1 1 0,-67-10 0,78 17 7,0 1 0,0 1 0,0 1 0,0 1 0,-38 8 0,0 6-3923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1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7 216 11520,'-6'-5'10431,"10"4"-10112,0 1 0,1-1-1,-1 0 1,0-1-1,1 1 1,4-4-1,11-2-52,221-59-1300,-205 56-895,60-24 1,-12-6-3655,-48 21 2084,-7-5-287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2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11520,'4'2'785,"1"-1"0,-1 1 0,0 0 0,0 1 0,6 4 1,-2 0-323,0 0 1,10 13-1,-10-12 81,22 29 632,0 1-1,-3 1 1,32 61 0,-42-71-909,84 185 489,-52-102-381,-46-106-353,160 326 1279,-97-202-949,-51-97-257,22 71 1,-32-85-267,-1 1 0,-1-1 1,-1 1-1,0-1 1,-2 25-1,-1-30-194,-1 0-1,0 0 1,-1 1-1,0-1 0,-2-1 1,1 1-1,-2-1 1,-6 14-1,-43 70-5500,42-73 3514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2.5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10624,'7'0'10223,"-7"0"-10174,0 1 0,0-1-1,0 0 1,1 0-1,-1 1 1,0-1 0,0 0-1,0 1 1,0-1 0,0 0-1,1 1 1,-1-1-1,0 0 1,0 0 0,0 1-1,1-1 1,-1 0 0,0 0-1,0 0 1,1 1 0,-1-1-1,0 0 1,1 0-1,-1 0 1,0 0 0,0 0-1,1 0 1,-1 1 0,0-1-1,1 0 1,-1 0-1,0 0 1,1 0 0,42 2 801,-25-1-483,29-1 0,-25-3-197,29-7 1,-12 1-144,0 1-1841,44-15 1,-81 22 1374,0 1 0,1-1-1,-1 0 1,0 1 0,0-1-1,1 1 1,-1 0 0,0 0 0,1 0-1,1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2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1 157 10368,'0'1'240,"0"1"-1,0-1 1,0 0 0,0 0 0,0 1 0,1-1 0,-1 0 0,0 0 0,1 0-1,-1 1 1,1-1 0,-1 0 0,1 0 0,0 0 0,-1 0 0,1 0 0,0 0-1,0 0 1,0 0 0,-1 0 0,1-1 0,0 1 0,0 0 0,0 0 0,1-1-1,-1 1 1,0-1 0,0 1 0,0-1 0,0 1 0,0-1 0,1 0 0,-1 1-1,0-1 1,0 0 0,1 0 0,-1 0 0,0 0 0,0 0 0,1 0 0,-1-1 0,0 1-1,0 0 1,0 0 0,2-2 0,2 0 286,-1 1-327,0-1 0,-1 1 0,1 0 0,0 0 0,0 1-1,-1-1 1,6 0 0,58-6-135,-39 4-1055,0-2-1,-1 0 1,0-2-1,51-19 1,-39 9-3296,-1-2 0,55-36 0,-48 25 730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3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44 7936,'-1'-3'655,"0"0"0,-1 1 1,1-1-1,-1 1 0,1 0 0,-1-1 1,0 1-1,0 0 0,0 0 0,0 0 1,-1 0-1,1 0 0,0 0 1,-5-1-1,7 3-482,-1-1 0,0 1 0,0 0 0,0 0 0,1 0 0,-1 0 1,0 1-1,0-1 0,0 0 0,1 0 0,-1 0 0,0 0 0,0 1 0,1-1 0,-1 0 1,0 1-1,1-1 0,-1 1 0,0-1 0,1 1 0,-1-1 0,0 2 0,-15 14 91,14-14 3,-1 1-199,1 0 0,-1 1 0,1 0 0,0-1 0,0 1 0,0 0 0,0 0 0,1 0 0,-1 0 0,1 1 0,-1 5 0,1 4 32,0 0 0,1 18 0,0-11 5,17 224 165,21-2-364,-37-236 87,28 137-91,-24-124 110,1-1 0,1 0 1,1 0-1,1-1 0,13 21 0,-18-33-12,1 0 0,0 0 0,0 0 0,0-1 0,1 0 0,0 0 0,0-1 0,0 1-1,1-1 1,0-1 0,-1 1 0,1-1 0,0 0 0,0-1 0,1 0 0,13 3 0,-2-3 71,1 0 1,0-1-1,-1-1 0,1 0 0,26-6 1,-28 3 11,0 0 0,0-2 1,0 0-1,-1-1 1,0 0-1,0-2 1,-1 0-1,16-11 1,-19 11-20,-1-2 1,0 1-1,-1-1 1,0-1-1,0 0 1,-1 0 0,-1-1-1,0-1 1,0 0-1,7-15 1,0-9 70,-1-1 0,-1-1 0,-3 0 0,-1 0 0,5-43 1,-12 64-108,-1-1 0,-1 1 1,-1-1-1,0 1 1,-1-1-1,-1 1 1,-1 0-1,-1 0 1,0 0-1,-1 0 0,-1 0 1,-1 1-1,-1 0 1,0 1-1,-1-1 1,-1 2-1,-11-16 1,2 9-59,-1 1 1,0 2 0,-2 0 0,0 1 0,-1 1 0,0 1 0,-2 1 0,-32-15 0,44 24-130,0 1 0,-1 1 0,1 0-1,-1 1 1,0 0 0,0 1 0,0 0 0,0 2 0,-25 0-1,22 3-405,-1-1-1,1 2 0,0 1 1,0 0-1,0 1 0,1 0 1,-22 13-1,24-12-203,-24 15-3006,25-11-827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8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8704,'1'-7'11441,"6"21"-10557,10 20-180,0 0 0,-2 1 0,16 58 0,-14-15-590,12 143 0,-14-79-92,-11-95-831,-1 56 1,-3-91 201,0-11 566,0 0-226,0 1-1,0-1 0,0 0 0,0 1 1,0-1-1,0 0 0,0 1 0,0-1 1,1 0-1,-1 1 0,1-1 0,-1 0 0,1 1 1,-1-1-1,3 2 0,32-31-11486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8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8 9216,'-6'-7'8863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9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19327,'143'394'2930,"-124"-334"-2820,-14-45-107,97 275-38,-85-244-282,-10-24-494,2 0-1,0-1 1,18 30 0,-26-50 596,0 1 0,0 0 0,0-1 0,0 1 0,0-1 0,1 1 0,-1-1 0,1 0 0,-1 0 0,1 0 0,-1 1 0,1-1 0,0-1 1,1 2-1,-1-2-33,-1 0 0,0 0 0,0 0 0,0 0 1,0 0-1,0 0 0,0 0 0,0-1 0,0 1 1,0 0-1,0-1 0,-1 1 0,1-1 1,0 1-1,0-1 0,0 1 0,0-1 0,0 0 1,-1 1-1,1-1 0,0 0 0,-1 0 1,1 0-1,-1 1 0,1-1 0,0-2 0,7-14-3170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9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9 316 8064,'-1'-1'445,"0"-1"0,0 1 0,0-1 1,0 1-1,1-1 0,-1 0 0,0 1 0,1-1 1,-1 0-1,1 0 0,0 1 0,0-1 1,0 0-1,0 0 0,0 0 0,0 1 0,0-4 1,8-30 2633,-4 19-2876,2 1 0,0 0 0,0 1 0,1-1 0,1 1 0,1 0 0,0 1 0,1 0 0,0 1 0,1 0 0,20-18 0,-23 23-197,2 0 1,-1 0-1,1 1 1,0 0 0,0 1-1,1 0 1,-1 1-1,1 0 1,0 0 0,0 2-1,1-1 1,-1 1-1,0 1 1,1 0 0,-1 0-1,1 1 1,13 2-1,-14 0 44,0 1 0,1 0 0,-1 1-1,0 0 1,0 0 0,-1 1 0,1 1-1,-1 0 1,10 8 0,-3-1 166,-1 0 0,0 1 0,-1 1 1,15 20-1,-17-19-22,-2 1 1,0 0-1,-1 0 0,-1 1 1,-1 0-1,0 0 0,6 26 1,-7-17-99,-2-1 1,-1 1-1,-1 0 1,-1 49-1,-6-24-204,-2 1-1,-2-1 0,-3 0 0,-34 99 0,-4-18-56,48-131 149,1 0 0,-1 0 0,0 0 0,1 0 0,-1 1 0,1-1 0,0 0 0,0 0 0,0 0 0,0 1 0,0-1-1,0 0 1,1 3 0,0-3 10,0-1 0,0 1 0,0 0 0,0-1 0,1 1 0,-1-1 0,1 1 0,-1-1 0,1 1 0,-1-1 0,1 0 0,0 0 0,-1 0 0,5 2 0,25 15 876,51 41 0,-57-39-743,1-1-1,1-1 0,31 15 1,118 61-1364,-165-88 852,15 7-882,-17-9 244,-1 1 0,1 0 0,13 10-1,19 21-4303,-20-22 1007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49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138 175 8320,'-9'0'1688,"7"1"-1247,-1-1 0,1 0 0,0 0 0,0 0 0,0 0 1,0 0-1,0 0 0,0-1 0,-1 1 0,1-1 0,0 1 1,0-1-1,0 0 0,0 0 0,-3-2 0,3 1-183,0 1-1,0-1 0,0 0 1,0 1-1,-1-1 1,1 1-1,0 0 0,-1 0 1,1 0-1,-1 0 1,0 0-1,1 0 1,-1 1-1,-3-1 0,5 1-221,0 1-1,0-1 1,0 1-1,0-1 1,1 0-1,-1 1 1,0 0-1,0-1 1,1 1-1,-1-1 1,0 1-1,1 0 1,-1-1-1,0 1 1,1 0-1,-1 0 1,0 1-1,0 0 46,-4 6-81,0 0 0,1 0 0,-1 1 0,2-1 0,-1 1 0,1 0-1,1 0 1,0 0 0,0 1 0,1-1 0,0 0 0,0 1 0,1-1 0,1 1-1,-1-1 1,1 0 0,4 14 0,-2-11-10,0 0 0,0-1 0,2 1 0,-1-1-1,1 0 1,1 0 0,0-1 0,1 1 0,0-2 0,0 1 0,1-1 0,0 0-1,13 11 1,-19-18 14,2 1 7,0 0 1,0 1 0,0-2-1,0 1 1,0 0 0,1-1-1,-1 0 1,1 0-1,-1 0 1,1 0 0,0-1-1,7 2 1,-7-3 69,-1-1 0,1 1 0,0-1 0,0 1 0,-1-2 0,1 1 0,0 0 0,-1-1-1,1 0 1,-1 0 0,0 0 0,0 0 0,0-1 0,0 0 0,7-6 0,-6 4 0,0 0 0,-1-1 1,0 1-1,0-1 0,0 0 0,-1 0 0,0-1 0,0 1 0,-1-1 0,3-8 1,-2 5-38,-1-1 1,0 0 0,-1 0 0,0 0 0,-1 0 0,0 0 0,-1-1 0,0 1 0,0 0-1,-1 1 1,-1-1 0,0 0 0,-9-20 0,6 20-127,-1 0 1,-1 0-1,1 0 1,-2 1-1,0 0 1,0 1-1,-16-13 1,3 5-806,-1 2 1,-37-20-1,55 33 366,0-1 0,1 0 0,0 0 0,-1 0 0,1 0 0,-5-6 0,8 8 266,0 0 0,0-1 0,0 1 0,1 0 0,-1 0 0,0 0 0,1 0 0,-1-1 0,0 1 0,1 0 0,0-1 0,-1 1 0,1 0 1,0-1-1,0 1 0,0 0 0,0-1 0,0 1 0,0 0 0,0-1 0,0 1 0,0-1 0,1 1 0,-1 0 0,0 0 0,1-1 0,-1 1 0,1 0 0,1-3 0,16-19-3243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6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12 9728,'-11'-11'9643,"10"11"-9350,-1 0 37,0 0 0,1 0 0,-1 0 0,0 0 0,0 0 0,0 0 0,1 1 0,-1-1 1,-2 1-1,2 1-257,-1-1-1,1 1 1,-1-1 0,1 1 0,0 0 0,0 0 0,0 0 0,0 1 0,0-1 0,0 0 0,1 1-1,-1-1 1,1 1 0,0 0 0,-1-1 0,0 4 0,-2 8 121,-7 29 0,10-38-152,-9 56 191,2 0 0,0 68 0,15 128 135,1-166-261,29 135 0,-24-172-94,2-2 0,2 1 0,44 88 0,-51-122-25,0-2-1,1 1 1,0-2-1,2 1 1,0-2 0,0 0-1,2 0 1,28 22-1,-37-32-116,1-1 0,0 0 0,0 0 0,0-1 0,1 0 0,-1 0 0,1-1 0,10 2 0,-13-3-393,0 0 0,1-1 0,-1 0 0,0 0 0,0 0 0,0-1 0,0 0 0,1 0 0,-1 0 0,0-1 0,0 1 0,-1-1 0,8-4 0,7-5-4544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0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32 11136,'-20'-31'8841,"20"31"-8786,-1 17 1841,1-15-2177,4 76 816,3-1 0,19 81 0,-16-98-326,65 289 36,-52-261-544,4 0 0,61 135 0,46 24-3641,-120-225 3263,-2-1-930,2 0 0,28 33-1,-41-53 1284,1 1-1,0 0 0,-1-1 1,1 1-1,0-1 0,0 0 1,3 3-1,14-2-3120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0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3 9600,'-12'-2'7905,"11"2"-7575,1 1-201,-1-1 1,1 0-1,0 1 1,0-1-1,-1 1 1,1-1 0,0 1-1,0 0 1,0-1-1,0 1 1,0-1 0,0 1-1,0-1 1,0 1-1,0-1 1,0 1 0,0-1-1,0 1 1,0 0-1,11 31-792,-8-27 1358,-2 0-629,60 172 1137,32 191-1171,-25-77-1402,-25-143-2136,-26-97 1380,-16-50 2078,2 10-1035,1-1 1,0 1-1,10 17 0,-1-9-2127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1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1 542 6528,'4'-14'7619,"-3"14"-7414,0 0-124,0-1 0,-1 1 0,1-1 1,-1 1-1,1-1 0,-1 1 1,1-1-1,-1 0 0,1 1 1,-1-1-1,1 0 0,-1 1 0,1-3 1,-1 3 86,15-21 212,-2 0-1,0-1 0,-1-1 0,-1 1 1,-2-2-1,0 1 0,-1-1 1,-2-1-1,0 1 0,-2-1 1,0 0-1,-2-1 0,-1 1 1,-1 0-1,-6-50 0,4 66-246,0-1-1,0 1 1,-6-13-1,7 20-107,0-1 0,0 0 0,-1 1 0,1-1-1,-1 1 1,1 0 0,-1 0 0,0 0 0,0-1 0,0 1 0,0 1 0,0-1 0,-1 0 0,1 1-1,-4-3 1,5 4-25,0 0 0,0-1-1,0 1 1,0 0 0,0 0 0,0-1-1,0 1 1,0 0 0,-1 0-1,1 0 1,0 1 0,0-1-1,0 0 1,0 0 0,0 0 0,0 1-1,0-1 1,0 1 0,0-1-1,0 1 1,0-1 0,0 1-1,-2 1 1,1 0-13,0 0-1,0 1 1,0-1-1,0 1 1,0-1 0,0 1-1,1 0 1,-1-1-1,1 1 1,-1 3 0,-4 16-90,1 0 1,1 0-1,1 0 1,0 43 0,3-41 67,0 0 0,2 0 0,1-1-1,0 1 1,2-1 0,15 46 0,-16-60 22,1 0 0,-1-1-1,2 1 1,-1-1 0,1 0-1,0 0 1,1-1 0,0 1 0,0-2-1,0 1 1,1-1 0,0 0-1,0 0 1,1-1 0,13 6-1,-9-6-511,-1 0-1,1-1 1,0 0-1,0-1 0,0-1 1,0 0-1,1-1 1,-1 0-1,1-1 0,25-3 1,-5-2-4056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1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12 11520,'0'-11'5310,"0"14"-4199,-1-1-953,0 0 0,0 0 0,0 0 0,0 0 0,0 0 0,0 0 0,-1-1 0,1 1 0,-1 0 0,1-1 0,-1 1 0,1-1 0,-1 0 0,-3 2 0,1 1 32,-105 98 588,107-100-804,0 0 0,0 0 0,0 0 0,1 1 0,-1-1 0,1 1 0,-1-1 1,1 1-1,0 0 0,0-1 0,0 1 0,0 0 0,1 0 0,-1 0 0,1-1 0,-1 1 0,1 0 0,0 0 0,0 0 0,1 0 0,-1 0 0,0 0 0,1 0 0,0-1 0,1 5 0,2 5-94,0-1 0,1 1 0,1-1 1,13 20-1,38 51 82,-37-55 426,-2 0 0,-1 1 0,18 41 0,-32-58-133,1 1 0,-2-1-1,0 1 1,0 0 0,-1-1-1,0 1 1,-2 14 0,1-21-286,0 1 1,-1 0-1,0 0 1,0-1-1,-1 1 1,0-1-1,0 1 1,0-1-1,0 1 1,-1-1-1,0 0 1,0 0-1,-1-1 0,-4 6 1,5-6-320,0 0 1,-1-1-1,1 0 0,-1 0 1,0 0-1,0 0 0,0-1 1,-1 1-1,1-1 0,0 0 1,-1 0-1,1-1 0,-1 1 1,0-1-1,0 0 0,1 0 1,-8 0-1,4-2-841,1 1 1,-1-1 0,1 0-1,-10-3 1,-3-1-2527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1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11392,'-7'0'7647,"7"14"-6815,0-3 64,7 19-384,-7-6-64,7 29-256,0-10-128,-1 15-32,1-10-256,7 13-96,-7-13-672,4-1-224,2-4-800,8-9-255,-8-2-2465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2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17 508 8192,'-16'-5'8191,"24"5"-6452,-5 0-1633,-1 0-1,0 0 0,0 0 1,0-1-1,0 1 1,0-1-1,1 1 0,-1-1 1,0 0-1,0 0 1,2-1-1,7-3 230,26-8 393,-1-2 0,-1-1 0,40-24 0,-17 5-103,-13 8-188,64-27 0,181-54-218,-250 94-204,-31 10-20,482-149-3798,-477 150 2338,0 0 0,1 1 0,24-2-1,-25 4-2928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2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71 7168,'-2'-8'1101,"0"0"0,1 0 1,-1-12-1,2-6 4808,7 37-4533,6 15-666,0 1 0,16 56 0,-17-47-515,-5-14-82,53 172 628,0 84-629,2 63-187,-56-306-1280,3 0 1,0 0-1,21 48 0,-28-79 951,-2-3 221,0 0 0,1 0 0,-1 0 0,0 0 1,1 0-1,-1 1 0,1-1 0,-1-1 0,1 1 0,0 0 0,-1 0 0,1 0 1,0 0-1,0 0 0,-1-1 0,1 1 0,0 0 0,0-1 0,0 1 0,0 0 0,0-1 1,0 1-1,0-1 0,0 0 0,0 1 0,0-1 0,2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3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9472,'0'0'3120,"2"5"-1798,1 2-960,-1-3-64,0 0 0,-1 0 0,1 0 0,-1 1 0,1 6 0,11 53 1541,32 164 199,3 52-353,24 260 495,-70-526-2131,0 11-23,-1-12 64,1 1-1,0-1 1,0-1 0,9 25 0,-11-36-65,0 0 0,1-1 0,-1 1 0,0 0 0,1 0 0,-1 0 0,1-1 0,-1 1 0,1 0 0,-1-1 0,1 1 0,-1 0 0,1-1 0,0 1 0,-1-1 0,2 1 0,3-4 277,1-11 32,22-98-24,-18 75-262,-2 4-84,2 0 0,2 0 0,27-54 0,-39 86 35,1-1 5,0 0 0,0 0 1,0 0-1,0 0 0,0 0 0,0 1 1,1-1-1,-1 0 0,1 1 0,-1-1 1,1 1-1,0-1 0,0 1 0,-1 0 1,1-1-1,0 1 0,0 0 0,0 0 1,0 1-1,1-1 0,-1 0 0,0 1 1,3-1-1,-2 1 6,1 1 0,0 0 0,-1 0 0,1 0 0,-1 0-1,1 0 1,-1 1 0,1-1 0,-1 1 0,0 0 0,0 0 0,4 3 0,6 6-8,15 16 1,-23-22-4,5 7-15,0 1 0,0 1 0,-1 0 0,-1 0 0,0 1 0,10 29 0,26 92 73,-14-39-482,-3-8-2849,-26-86 2910,4 7-1108,-1-8-365,-4-2 1745,0 0 0,1 0 0,-1 0 0,0 0 0,0 0 1,0-1-1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3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2 650 11264,'2'10'2733,"-1"0"0,0 0 0,0 15 3723,-5-39-5762,3 9-674,0 0 0,1 1 0,0-1 0,0 0 0,0-8 0,1-3-18,0-35-22,2 1 0,2-1 0,19-83 0,-2 35-4,37-140 27,-59 238 1,0 0 0,0 1 0,0-1 0,1 0 0,-1 0 0,1 0 0,-1 0-1,0 1 1,1-1 0,-1 0 0,1 0 0,0 1 0,-1-1 0,1 0 0,0 0 0,-1 1-3,1 0 0,-1 0-1,0 0 1,1 0 0,-1 0-1,0 0 1,0 0 0,1 0-1,-1 0 1,0 0 0,1 0 0,-1 0-1,0 0 1,0 0 0,1 1-1,-1-1 1,0 0 0,0 0 0,1 0-1,-1 0 1,0 0 0,0 1-1,1-1 1,-1 0 0,0 0-1,0 0 1,0 1 0,0-1 0,1 1-1,1 2 6,0 1-1,0-1 1,0 1-1,2 7 1,18 75-143,-10-38 77,-10-41 44,0 0 1,1-1 0,0 1 0,0-1 0,0 0 0,1 0 0,0 0 0,1 0 0,-1-1-1,1 1 1,5 4 0,-7-9 15,0 1 0,0-1 0,0 0 1,0 0-1,1 0 0,-1 0 0,0-1 0,0 1 0,1-1 0,-1 0 0,0 0 0,0 0 0,1 0 0,2-1 1,9 0 8,-5 1-38,-1 0 1,1 0 0,-1 1-1,1 0 1,-1 0-1,1 1 1,-1 1-1,0 0 1,0 0-1,0 0 1,16 10 0,-14-6-244,-1 1 1,0 0-1,0 0 1,-1 1-1,0 1 0,-1-1 1,0 2-1,0-1 1,-1 1-1,9 19 1,-12-23-81,7 14-2248,8 26 0,-17-42 720,1 1-1,-1-1 1,1 0 0,4 6-1,-3-5 371,9 18-2644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4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11776,'6'-3'12208,"-5"6"-11087,12 48-10445,-12-37 4615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6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15 8704,'-6'-14'8759,"-1"22"-6425,1 6-2255,1 0 411,0 0 0,0 1 0,2-1 0,0 1 0,-2 17 0,-2 15-96,-6 28-197,-11 50-181,-1 1-16,18-77-16,1-25-160,-9 30 0,-2 3-1125,-6 21-2539,22-56 1408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4.6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9984,'0'-12'11551,"0"15"-11033,1 7-453,0 1 1,0-1-1,1 0 1,5 16 0,18 43-801,-10-30-256,45 115-7917,-59-152 8627,13 29-3537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5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37 8960,'-41'-36'4064,"28"36"-2848,13 6-2464,0 1 64,13 4 608,-6 1-928,27 6-224,-7-7-672,28 14-544,-8 0 1376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5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5 7808,'47'-5'12698,"-67"27"-9450,12-13-3050,1 1 0,0 1-1,1-1 1,0 1 0,-4 11 0,-1 0-62,7-13-127,0-1 1,1 1 0,0-1-1,0 1 1,1 0 0,0 0 0,-2 18-1,4-21-48,0 1 0,1 0 0,0-1-1,0 0 1,0 1 0,1-1 0,0 0 0,0 0-1,1 0 1,0 0 0,0 0 0,3 5 0,3 1 8,0 0 0,1-1 0,14 12 0,-12-11 118,0 0 1,12 17-1,-21-25-14,0 0-1,-1 0 1,1 1 0,-1-1-1,0 0 1,-1 1-1,1-1 1,-1 1 0,0 0-1,0-1 1,0 1 0,0 7-1,-2-8-157,1 0 0,-1 0 0,0 0 0,0 0 0,-1 0 0,1 0 0,-1 0 0,0 0-1,0 0 1,0 0 0,0-1 0,-5 6 0,-6 6-1690,-21 20 0,11-11-449,-19 18-5471,21-24 3487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8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18 8448,'13'-18'13503,"-15"20"-13323,-1-1 0,1 1 0,-1 0 0,1 0 0,0 0 0,-3 4 0,-4 3 27,-81 84-46,61-61-413,4-10-208,19-16 319,-1-1-1,-10 13 1,16-16 86,-1 0 0,1 1-1,-1-1 1,1 0 0,0 1-1,0-1 1,0 1 0,0-1-1,1 1 1,-1-1 0,1 1-1,-1 0 1,1 3 0,0 1-60,0-4 96,-1 0-1,1 0 1,0-1-1,0 1 1,0 0-1,1 0 1,-1 0-1,1-1 0,-1 1 1,1 0-1,0-1 1,0 1-1,0-1 1,1 1-1,-1-1 1,0 1-1,1-1 1,3 4-1,2-1 10,1-1-1,0 0 0,0 0 1,0-1-1,16 5 1,-23-8 9,146 51-56,-123-40 258,0 0 0,-1 1 0,40 29 0,-57-36 1,-1-1 0,1 1 0,-1 0 0,0 1 0,0-1 1,-1 1-1,0 0 0,6 11 0,-8-14-150,-1 0 1,0 0-1,0 0 0,0 0 1,0 0-1,-1 0 1,1 1-1,-1-1 0,0 0 1,0 0-1,0 0 1,0 1-1,0-1 0,-1 0 1,1 0-1,-1 0 1,0 0-1,0 0 0,0 0 1,-1 0-1,1 0 1,-2 3-1,-6 8-218,-1-1 0,0 0 0,-1 0 0,0-1 0,0-1-1,-2 0 1,-24 18 0,23-21-498,1 0-1,-1-1 0,0-1 0,-1 0 1,-16 4-1,29-9 331,0 0 1,0-1-1,0 1 1,0-1-1,0 0 1,0 0-1,0 1 1,-1-2-1,1 1 1,0 0-1,0 0 1,0 0-1,0-1 1,-3-1-1,-9-4-4092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12 9600,'-7'-11'7914,"6"11"-7651,-13-1 3315,10 1-3120,3 0-434,0 1 0,1-1 1,-1 0-1,0 0 0,0 1 0,1-1 1,-1 1-1,0-1 0,1 1 1,-1-1-1,0 1 0,1-1 1,-1 1-1,1-1 0,-1 1 1,1 0-1,-1-1 0,1 1 0,-1 1 1,-7 14-35,8-14 40,-5 11-43,1-1 0,0 1-1,1 0 1,0 1 0,0 19-1,2-8-76,1-1-1,3 29 0,-2-45 69,0-1 0,1 1 1,-1 0-1,2 0 0,-1-1 0,1 1 0,0-1 0,7 13 0,-9-20 24,-1 1 1,0-1-1,0 0 0,1 1 1,-1-1-1,0 1 0,1-1 1,-1 0-1,0 1 1,1-1-1,-1 0 0,1 0 1,-1 1-1,1-1 0,-1 0 1,0 0-1,1 0 0,-1 1 1,1-1-1,-1 0 0,1 0 1,-1 0-1,1 0 1,-1 0-1,1 0 0,-1 0 1,1 0-1,-1 0 0,1 0 1,-1 0-1,1-1 0,-1 1 1,1 0-1,-1 0 0,1 0 1,-1-1-1,0 1 1,1 0-1,-1 0 0,1-1 1,-1 1-1,0 0 0,1-1 1,-1 1-1,0 0 0,1-1 1,-1 1-1,0-1 0,1 1 1,-1-1-1,0 1 0,0 0 1,1-2-1,11-26 188,-12 26-166,3-11 118,0-1 0,-1 0-1,-1 0 1,0 0 0,-1 0-1,-2-15 1,1-8 418,1-19 742,0 56-1302,0 0 0,0-1 0,0 1 0,0 0 0,0 0 1,0-1-1,0 1 0,0 0 0,0-1 0,0 1 0,1 0 1,-1 0-1,0-1 0,0 1 0,0 0 0,0 0 0,0-1 1,1 1-1,-1 0 0,0 0 0,0 0 0,0-1 0,1 1 1,-1 0-1,0 0 0,0 0 0,1 0 0,-1 0 1,0-1-1,0 1 0,1 0 0,-1 0 0,0 0 0,1 0 1,-1 0-1,0 0 0,0 0 0,1 0 0,-1 0 0,0 0 1,1 0-1,-1 0 0,0 0 0,0 0 0,1 0 0,-1 0 1,0 0-1,1 1 0,-1-1 0,0 0 0,0 0 0,1 0 1,-1 0-1,0 1 0,0-1 0,15 11 33,-5 1-199,0 0-1,0-1 1,1 0 0,14 10-1,3-1-881,-11-6-2078,33 17-1,-29-19-1875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9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9728,'0'-16'4498,"0"23"-2255,1 1-1700,0 0 1,1 0-1,0 1 1,1-1 0,-1-1-1,6 11 1,0 3-387,98 253 493,-68-192-1449,59 94-1,-32-68-2422,-7-1-3374,-37-64 2948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3:59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 8576,'0'7'3968,"14"-14"-1824,-8 7-1312,1 0 64,20 7-321,1 0 1,17-7-352,-4 0-128,20 0-64,-14 0-192,8 0 32,-10 0-800,9-7-255,-13 0-1441,0-4-640,-7 0-256</inkml:trace>
  <inkml:trace contextRef="#ctx0" brushRef="#br0" timeOffset="1">754 5 8960,'0'-4'9503,"0"15"-8735,0 0-160,0 14-352,0-7-160,0 12 0,0-5-288,7 9-96,0-3-768,0 3-352,-1-9-671,1 0-257,0-7-1824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0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6912,'-13'0'3200,"19"24"-12736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0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7 9984,'-1'-1'326,"0"0"1,0 0-1,0 1 1,0-1-1,0 1 1,0-1 0,-1 1-1,1-1 1,0 1-1,0 0 1,-1-1-1,1 1 1,0 0-1,0 0 1,-1 0 0,1 0-1,0 0 1,-1 1-1,1-1 1,0 0-1,0 0 1,-2 1 0,-32 14 1638,20-8-1607,11-5-361,1 0 0,-1 0-1,1 0 1,0 1 0,0-1-1,0 1 1,0 0 0,0 0 0,0 0-1,1 0 1,-1 0 0,1 0-1,0 1 1,0-1 0,0 1 0,0 0-1,1-1 1,-1 1 0,1 0-1,0 0 1,1 0 0,-2 5 0,2-4-41,-1 0 1,1 0 0,0-1 0,0 1 0,1 0 0,0 0-1,0 0 1,0 0 0,0-1 0,0 1 0,1-1-1,0 1 1,0-1 0,0 1 0,1-1 0,0 0-1,-1 0 1,6 5 0,7 6-22,1-2 0,1 1-1,25 14 1,60 26 395,-97-52-127,0 1 0,1-1-1,-1 1 1,0 0 0,0 1-1,0-1 1,-1 1 0,1 0-1,-1 0 1,0 1 0,5 5-1,-9-9-188,1 0-1,-1 0 1,0 0-1,1 0 0,-1-1 1,0 1-1,0 0 1,0 0-1,0 0 0,0 0 1,0 0-1,0 0 0,0 0 1,0-1-1,0 1 1,0 0-1,0 0 0,-1 0 1,1 0-1,-1 1 1,-1 1-68,1 0 0,-1-1 1,0 1-1,0-1 1,0 1-1,-2 2 0,-5 2-421,1 0 0,-13 9-1,18-15 195,0 0-1,0 1 0,0-1 0,-1 0 0,1-1 0,0 1 0,0 0 0,0-1 1,-1 0-1,1 0 0,0 0 0,0 0 0,-5-1 0,-5 0-1937,12 1 1736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0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1 880 7296,'8'2'880,"-6"-1"-626,0 0-1,0 0 0,0-1 0,0 1 1,0-1-1,0 0 0,0 0 0,1 0 1,2 0-1,-4 0-258,3 1 453,1-1 1,-1 0-1,1-1 0,0 1 1,-1-1-1,1 0 0,-1 0 1,0 0-1,1-1 1,-1 0-1,0 0 0,5-2 1,-2-2-168,-3 4-172,0 0 1,0-1 0,-1 0-1,0 0 1,1 0 0,-1 0-1,0 0 1,0-1 0,-1 1-1,1-1 1,-1 0 0,4-7-1,0-11 264,-1 1 0,4-41 0,-7 45-270,2-25 211,-2-63-1,-2 69-135,-6-164 958,0 162-683,-2-1 0,-22-66 0,19 71-180,4 10-60,4 11-21,-1 1 0,0 0 0,-10-19 0,14 30-187,0 1 0,0 0 0,0 0 0,0-1-1,0 1 1,-1 0 0,1 0 0,0-1 0,0 1 0,0 0-1,-1 0 1,1 0 0,0 0 0,0-1 0,-1 1 0,1 0-1,0 0 1,0 0 0,-1 0 0,1 0 0,0 0 0,-1 0-1,1 0 1,0 0 0,0-1 0,-1 1 0,1 0 0,0 1-1,-1-1 1,1 0 0,0 0 0,0 0 0,-1 0-1,1 0 1,0 0 0,-1 0 0,1 0 0,0 0 0,0 1-1,-1-1 1,1 0 0,0 0 0,0 0 0,0 0 0,-1 1-1,1-1 1,0 0 0,0 0 0,0 1 0,-1-1 0,1 0-1,0 1 1,-1 5 2,0 1-1,1-1 1,0 1-1,0-1 1,2 9 0,-2-10-4,14 136 2,42 236-213,-1-71-208,-40-230 156,3 0 0,4-1 0,46 107 0,-37-112-54,3-2-1,4-1 0,46 64 1,-81-127 314,-2-1 7,1-1 0,-1 0 0,1 1-1,0-1 1,0 0 0,-1 0 0,1 0 0,1 0 0,-1 0 0,0-1 0,0 1 0,1-1-1,-1 1 1,0-1 0,1 0 0,3 1 0,-6-2-7,0 0 0,1 0 0,-1 1-1,0-1 1,1 0 0,-1 0 0,1 0 0,-1 0 0,0 0 0,1 0 0,-1 0-1,0 0 1,1 0 0,-1 0 0,1 0 0,-1-1 0,0 1 0,1 0-1,-1 0 1,0 0 0,1 0 0,-1 0 0,0-1 0,1 1 0,-1 0-1,0 0 1,1-1 0,-1 1 0,0 0 0,0 0 0,1-1 0,-1 1 0,0 0-1,0-1 1,0 1 0,1 0 0,-1-1 0,0 0 0,2-8 0,-1-1 1,-1 1 0,1-1 0,-2 1-1,1-1 1,-3-10 0,-5-32 29,-1 1 0,-18-52 1,8 50 274,-2 1 0,-2 1 1,-50-82-1,62 116-195,4 7-116,0-1 0,1 1 0,1-1 0,-6-14 0,6 12-63,4 10 54,-1 0 0,1 0 0,0 0 0,0 0 0,0 0 0,0-5 0,1 7-14,0 0-1,0 0 1,0 0-1,0 0 1,1 0 0,-1 0-1,0 0 1,0 0-1,1 0 1,-1 0 0,1 0-1,-1 1 1,1-1-1,-1 0 1,1 0 0,-1 0-1,1 1 1,0-1-1,-1 0 1,1 1-1,0-1 1,0 1 0,0-1-1,-1 1 1,1-1-1,0 1 1,1-1 0,71-25-4546,-29 11 1241,-15 3-714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7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9472,'2'0'8722,"3"18"-7247,1-7-1137,0-2 1,11 15-1,4 6 412,3 7-201,1-2 1,1-1-1,2-1 0,2-1 1,59 50-1,79 73-272,-35-30-842,-131-123 413,1 0 0,-1 0 0,0-1 0,0 1 0,1-1 1,-1 0-1,0 0 0,1 0 0,0 0 0,-1 0 0,4 0 0,-5 0-44,0-1 0,0 0 0,0 0-1,0 0 1,1-1 0,-1 1 0,0 0-1,0 0 1,0-1 0,0 1 0,0 0-1,0-1 1,0 1 0,0-1 0,0 1 0,0-1-1,0 0 1,0 1 0,0-1 0,0 0-1,-1 0 1,1 0 0,0 1 0,-1-1 0,1 0-1,0 0 1,0-2 0,1 0-661,-1 1-1,1-1 1,0 0 0,0 1-1,0-1 1,1 1 0,2-3-1,8-6-2976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1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11392,'-13'0'8863,"6"7"-7039,7 11-1504,0-7-160,7 8-96,-7-1-256,6 0-128,1 0-1088,7-2-512,-1-3-1567,1-1-641,-1-1-32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1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41 9984,'-38'-34'3205,"29"28"-1882,6 5-1262,-4 3 1135,7-2-1156,0 1 0,-1-1 1,1 1-1,0 0 1,0-1-1,0 1 1,-1-1-1,1 1 1,0 0-1,0-1 1,0 1-1,0 0 1,0-1-1,0 1 0,0-1 1,0 1-1,1 0 1,-1-1-1,0 1 1,0 0-1,15 48 371,-15-48-405,6 15 84,0 0 1,0-1-1,16 25 1,5-2 279,57 59 1,-73-85-249,2 0 0,-1 0 0,1-2 0,1 1 0,0-2 1,1 0-1,-1 0 0,28 10 0,-39-18-107,1 0 0,-1 0 0,0 0 0,1 0 0,-1-1 1,1 1-1,-1-1 0,1 0 0,-1 0 0,1 0 0,-1 0 1,1-1-1,-1 1 0,0-1 0,1 0 0,-1 0 0,0 0 0,1-1 1,-1 1-1,0-1 0,0 0 0,0 0 0,0 0 0,4-4 0,3-4 234,-1 0 0,-1-1 0,0 0-1,-1 0 1,0-1 0,0 0-1,-1 0 1,-1 0 0,0-1 0,5-19-1,-7 16 456,-5 37-714,2 9-23,-1 7-61,6 48 0,-3-75-81,-1 0 0,1 0-1,1 0 1,0 0 0,0-1 0,1 1-1,0-1 1,1 0 0,9 14-1,-12-21 16,-1 0-1,1-1 0,0 1 0,-1-1 0,1 1 1,0-1-1,0 0 0,0 1 0,0-1 0,0 0 0,0 0 1,1-1-1,-1 1 0,0 0 0,0-1 0,1 1 1,-1-1-1,0 0 0,1 0 0,2 0 0,0 0-434,0-1 0,1 1 0,-1-1 0,0 0-1,0-1 1,0 0 0,7-3 0,10-6-3346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2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182 959 8960,'0'-25'8026,"-13"25"-4378,11 0-3597,0 1 0,0-1 0,-1 0 0,1 1 0,0-1 0,0 1-1,0-1 1,0 1 0,0 0 0,0 0 0,1 0 0,-1 0 0,0 0 0,0 1 0,1-1 0,-1 0 0,1 1-1,-1-1 1,1 1 0,-1 0 0,1-1 0,0 1 0,0 0 0,0 0 0,0 0 0,0 0 0,0 2 0,-3 6-102,2 0-1,-1 0 1,1 0 0,-1 13 0,2-9 140,-3 16-108,1 1 0,1 0 1,5 49-1,0-43-145,10 52-1,-10-72 125,1-1 0,1 1-1,1-1 1,0 0 0,14 24-1,-16-35 28,0 1-1,0-1 1,0 0 0,1 0-1,0-1 1,0 1-1,0-1 1,0 0-1,1 0 1,11 5-1,-14-7 30,1 0-1,1-1 0,-1 1 1,0-1-1,0 0 0,0 0 1,1 0-1,-1-1 0,1 1 1,-1-1-1,0 0 0,1 0 1,-1-1-1,1 1 0,-1-1 1,0 0-1,7-3 0,-5 2 10,-1-1 0,1-1 0,-1 1 0,0-1 0,0 0 0,-1 0 0,1 0-1,-1-1 1,0 1 0,0-1 0,4-7 0,8-17 105,-2-1 0,-1-1 0,-2 0 1,9-38-1,-15 42-26,0 0 0,-2-1 0,-1-43 0,-3 33-18,-2 1 1,-1 1-1,-10-38 1,10 51-49,-9-41 94,-3 0 0,-2 1 0,-48-106 0,-207-354 1276,269 516-1388,3 4-20,0 1 1,0 0-1,-1 0 0,1 0 1,0 0-1,-1 0 1,0 0-1,1 0 1,-1 0-1,0 1 0,0-1 1,0 1-1,0-1 1,-4-1-1,6 3 0,-1-1 0,1 1 0,0 0 0,-1 0 0,1 0 0,-1 0 0,1 0 0,0 0 0,-1 0 0,1-1 0,0 1 0,-1 0 0,1 0 0,-1 1 0,1-1 0,0 0 0,-1 0 0,1 0 0,-1 0 0,1 0 0,0 0 0,-1 0 0,1 1 0,0-1 0,-1 0 0,0 1 0,1 0 0,-1-1 0,1 1 0,0 0 0,-1-1 0,1 1 0,0 0 0,-1 0 0,1 0 0,0-1 0,0 1 0,0 0 0,0 1 0,0 9 0,0 1 0,3 12 0,-3-17 0,6 40-43,17 69 1,-7-57-57,40 94 1,119 192-2052,-38-115-1877,-37-87-1551,-52-82 1328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4:02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 10880,'-11'8'5247,"11"-8"-4955,-1 1 0,1 0-1,0 0 1,-1-1-1,1 1 1,0 0-1,0 0 1,0-1-1,0 1 1,-1 0-1,1 0 1,0 0 0,1 1-1,-2 33 3086,2-25-3113,0 36 675,0 8-1878,-4-3-4272,-3-30 2012,-1-2-1521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0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460 19 8320,'6'-9'8514,"-5"7"-8065,-1-5 1601,-15 7 72,6 0-1940,-1 1 0,1 0-1,0 0 1,0 1 0,0 0-1,0 1 1,0 0 0,0 0-1,-12 7 1,9-2-138,0-1 0,1 1 0,0 1 0,0 0 0,-15 18 0,1 3-70,1 2-1,2 1 0,-28 55 0,21-27 24,-29 91 1,30-74 1,21-61-31,2 0 0,0 0-1,0 0 1,-1 21 0,5-33 17,1 0-1,0-1 1,0 1 0,0 0 0,0 0 0,1-1 0,0 1-1,0 0 1,0-1 0,0 1 0,1-1 0,0 0 0,-1 1-1,2-1 1,-1 0 0,1 0 0,-1 0 0,1 0 0,0-1-1,7 7 1,24 22-19,-24-22 35,0 0-1,1-1 1,20 14-1,7-3 14,2-2 0,58 19-1,-27-10-48,-69-27 37,112 48 123,-88-36 350,-1 1 0,30 22 0,-52-33-329,1 1 0,-1 0 0,0 0 0,0 0 0,0 0 1,0 0-1,0 0 0,-1 1 0,1 0 0,-1-1 0,3 7 1,-4-7-71,0 0 0,-1 0 0,1 0 1,-1 1-1,1-1 0,-1 0 0,0 0 1,0 0-1,0 0 0,-1 1 1,1-1-1,-1 0 0,0 0 0,0 0 1,0 0-1,-1 3 0,-4 5 19,0 0 0,0 0 0,-1-1-1,0 0 1,-1 0 0,0-1 0,-1 0 0,0-1-1,-14 11 1,1-3-41,0-1-1,-1-1 1,-31 13 0,28-16-245,-1-2 0,-1 0 0,1-2 0,-45 5 0,54-8-360,0 0 0,1 2 0,0 0 0,0 0 0,-30 17 0,42-19 154,-4 3-1857,18 0-1769,-7-7 3557,0 1 0,-1 0-1,1 0 1,0-1-1,2 1 1,21 6-4019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1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9088,'-1'-5'9771,"2"24"-6728,0-3-3692,3 2 825,7 21 1,-6-23-172,6 30-1,-10-37-190,1-1-1,0 1 0,0 0 1,6 14-1,-3-10-1132,-4-11 951,-1 0 0,1-1 0,-1 1 1,1-1-1,0 1 0,-1-1 0,1 1 0,0-1 0,0 1 0,0-1 0,0 0 0,0 0 1,1 0-1,-1 1 0,3 0 0,15 10-4053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10752,'7'-7'4032,"0"3"-3136,6-10-256,-6 14-321,4 0-606,10 0-65,-1 7-672,7 4-288,1 7-2752,5 7-1280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1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95 498 10496,'-27'-18'9178,"17"8"-7471,6 7-1490,1 0 0,-1-1 0,1 1-1,0-1 1,0 0 0,0 0 0,0 0 0,1 0 0,0 0 0,0-1-1,-3-8 1,-1-9 150,1 1-1,1-1 0,1 0 1,1 0-1,2-33 0,1 38-316,1 0 0,0 0 0,1 1 0,1-1 0,1 1 0,0 0 0,14-27 0,-16 36-55,1 1 1,0 1 0,0-1 0,0 0 0,0 1 0,1 0 0,0 0 0,0 0-1,0 1 1,1 0 0,0 0 0,-1 0 0,14-5 0,-11 5 2,1 1 0,0 1 0,0-1 0,0 2 0,0-1 0,0 1 0,1 1 0,-1 0 0,15 1 0,-8 1 21,-1 1 0,0 0-1,0 1 1,0 1 0,0 0-1,0 1 1,-1 1 0,0 0-1,-1 1 1,0 0 0,0 1-1,14 13 1,-8-3-485,-1 0 0,-1 1-1,0 1 1,25 44 0,-8-12-4222,-32-51 3690,-1-1 665,0-1 0,0 1 1,0 0-1,0-1 0,0 0 0,0 1 0,0-1 1,0 0-1,0 1 0,0-1 0,0 0 0,0 0 1,0 0-1,0 0 0,0 0 0,0 0 0,0 0 1,2 0-1,2-1-868,15 1-2644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2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31 8448,'1'-3'495,"-1"2"-356,1 1 0,-1-1 0,1 0 0,-1 0 0,0 1 0,0-1 0,1 0 0,-1 0-1,0 0 1,-15-18 8542,12 18-8334,-19 4 1642,19-2-1900,0 0-1,0 0 0,0 0 1,0 1-1,0-1 1,0 1-1,0 0 0,0-1 1,1 1-1,-1 1 1,-3 2-1,2 2 33,1-1 0,-1 1 1,1 0-1,0 0 0,1 0 0,-1 0 0,2 1 1,-1-1-1,1 1 0,-1 11 0,2-1-12,1 0-1,0-1 0,2 1 0,0 0 1,0-1-1,2 1 0,0-1 0,2 0 1,14 29-1,-16-38-124,0 0 0,1-1 0,0 1 1,1-1-1,0 0 0,0-1 0,0 0 0,1 0 1,-1 0-1,1-1 0,1 0 0,-1-1 0,1 0 1,0 0-1,13 3 0,-9-3-324,0-1 0,0-1 0,1 0-1,-1-1 1,0 0 0,1-1 0,-1-1 0,1 0 0,-1 0 0,19-6-1,-10 2-1077,-1-1-1,0-2 0,-1 0 1,23-12-1,-9 2-2783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2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5 307 7936,'-1'0'182,"1"1"0,-1 0 1,1-1-1,0 1 1,-1 0-1,1-1 0,0 1 1,-1 0-1,1 0 0,0 0 1,0-1-1,0 1 0,0 0 1,0 0-1,0 0 0,0-1 1,0 1-1,0 0 0,0 0 1,0 0-1,0-1 1,1 1-1,-1 0 0,0 0 1,1 1-1,0-1-22,0-1 0,0 1 0,0 0 0,0 0 0,0-1 0,0 1 0,0-1 0,0 1 0,0-1 0,0 1 0,0-1 0,1 0 0,-1 1 0,0-1 0,0 0 0,0 0 0,1 0 0,-1 0 0,1 0 0,10 0 101,0 0 1,-1-1-1,1 0 0,-1-1 0,1-1 1,-1 0-1,0 0 0,0-1 1,0 0-1,0-1 0,-1 0 1,0-1-1,0 0 0,0-1 1,-1 0-1,0 0 0,0-1 1,-1 0-1,0 0 0,12-17 1,-15 17-147,0 0 0,0 0-1,-1 0 1,0-1 0,-1 0 0,0 1 0,0-1 0,-1 0 0,3-19 0,-5 23-91,1 0-1,-2 0 1,1 0 0,0 0 0,-1 0-1,0 0 1,0 0 0,0 1 0,-1-1-1,0 0 1,0 0 0,0 1 0,0 0-1,-1-1 1,1 1 0,-1 0 0,0 0-1,-1 0 1,1 0 0,-5-3 0,6 5-25,-1 0 1,1 0 0,0 0-1,-1 1 1,1-1 0,-1 1-1,0 0 1,1 0 0,-1 0-1,0 0 1,0 0-1,1 0 1,-1 1 0,0-1-1,0 1 1,0 0 0,-4 0-1,3 1-9,0 0-1,1 0 1,-1 0-1,0 0 1,1 1-1,-1-1 0,1 1 1,0 0-1,-1 0 1,1 0-1,-5 5 1,-2 3-33,1 1 0,-1-1 1,2 2-1,0-1 0,-14 26 0,14-20 70,-1 1-1,2 0 0,0 0 1,2 1-1,0 0 0,1 0 1,0 0-1,2 0 0,0 36 1,2-41 23,1-1 0,1 0 0,0 0 1,1 0-1,0-1 0,1 1 0,1-1 0,0 0 1,0 0-1,1 0 0,1-1 0,0 0 0,0 0 1,1 0-1,14 13 0,-15-18 19,0 0 0,0 0 1,1-1-1,0 1 0,0-2 0,0 1 0,1-1 0,-1-1 1,1 1-1,0-1 0,0-1 0,0 0 0,0 0 1,11 0-1,11-1-189,1-1 1,57-7 0,-50 2-497,16-1-767,48-3-4034,-58 8 367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8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35 9088,'-5'4'12394,"10"-4"-12073,0-1-1,1 0 1,-1-1-1,0 1 1,0-1-1,8-3 1,12-5 32,-12 6-296,-7 2-54,-1 1 0,1-1 0,-1 1 0,1 0 0,10 0 0,35 2-435,9 0-2157,1-4-4491,-37 0 2787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5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1379 8320,'2'10'7815,"-1"-9"-7730,-1-1-1,1 1 1,-1-1 0,1 1 0,0-1 0,-1 0-1,1 1 1,0-1 0,-1 0 0,1 0 0,0 0-1,-1 1 1,1-1 0,0 0 0,1 0 0,11 3 385,-2 1-190,0-1 0,1-1 0,-1 0-1,22 1 1,-5 0 60,-17-2-193,0 0 1,0-1 0,0-1-1,0 0 1,-1 0 0,1-1-1,0 0 1,-1-1 0,1 0-1,-1-1 1,0 0 0,0 0-1,15-10 1,-19 10-82,1-1 1,-1 1-1,0-1 0,0-1 0,-1 1 0,0-1 1,0 0-1,0 0 0,0 0 0,-1-1 1,0 1-1,-1-1 0,1 0 0,-1-1 1,-1 1-1,1 0 0,-1-1 0,-1 1 0,2-14 1,-2-5-50,-1 0 1,-1 1 0,-7-39-1,-23-75-7,25 117-5,-13-54-60,-2 1 0,-60-134 0,24 89-100,-107-200 150,155 304 42,-30-45-18,33 53-33,0 1 0,0-1 1,-1 1-1,0 1 0,-9-8 0,15 13 14,0 0-1,0 0 1,0 0-1,0 1 1,0-1-1,0 0 1,0 1-1,0-1 1,-1 1-1,1-1 1,0 1 0,0-1-1,-1 1 1,1 0-1,0 0 1,0-1-1,-1 1 1,1 0-1,0 0 1,-1 0 0,1 1-1,-1-1 1,1 1-5,-1 0 0,1 0-1,0 0 1,1 1 0,-1-1 0,0 0 0,0 0 0,1 1 0,-1-1 0,0 1 0,1-1 0,-1 0 0,1 1-1,0-1 1,-1 1 0,1-1 0,0 1 0,0-1 0,0 3 0,-1 22-29,2 0 1,0-1-1,2 1 1,7 31-1,-3-16 21,15 89 7,43 126 35,19 11 28,-60-195-52,188 557 202,-118-352 18,36 155 23,-50-153-277,-77-270 18,1 8-35,1-1 0,1 0 0,1-1 0,8 17 1,-14-31 45,-1 0 0,0-1 1,1 1-1,-1-1 1,0 1-1,1-1 1,-1 1-1,1-1 0,-1 1 1,0-1-1,1 1 1,-1-1-1,1 1 1,0-1-1,-1 0 0,1 1 1,-1-1-1,1 0 1,0 1-1,-1-1 1,1 0-1,-1 0 0,2 0 1,-1 0 2,0 0 0,-1-1 0,1 1 0,-1 0 0,1-1 0,-1 1 0,1-1 0,-1 1 0,0 0 0,1-1 0,-1 0 1,0 1-1,1-1 0,-1 1 0,0-1 0,1 1 0,-1-1 0,0 0 0,0 0 0,2-7 10,0 1 0,-1-1-1,1-8 1,-1-9-85,-2 1 0,0-1 0,-1 0 0,-1 1 0,-2 0 0,0 0 0,-13-32 0,-8-11-365,-42-78 0,38 93 289,-46-62 0,50 77 204,25 35-51,-3-4-13,0 1 1,1-1-1,-4-8 1,6 13 2,1 0 0,-1 0 0,1 0 0,0 1 0,-1-1 1,1 0-1,0 0 0,0 0 0,0 0 0,0 0 0,0 0 0,0 0 0,0 0 0,0 0 1,0 0-1,0 1 0,0-1 0,0 0 0,1 0 0,-1 0 0,0 0 0,1 0 0,-1 0 0,1 1 1,-1-1-1,1 0 0,-1 0 0,1 1 0,-1-1 0,1 0 0,1 0 0,19-15-42,1 0 0,30-32 0,33-46-1316,-65 72-994,0 3-2485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6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18 9216,'-10'-17'5263,"10"17"-5116,0 0 0,-1 0-1,1 0 1,-1-1 0,1 1 0,0 0 0,-1 0-1,1 0 1,0 0 0,-1 0 0,1 0 0,0 1-1,-1-1 1,1 0 0,-1 0 293,0 1-293,-9 4 1886,7-1-1939,0 0 0,0 1 0,0-1 0,1 0 1,-1 1-1,1-1 0,0 1 0,-2 9 0,1 3 108,-3 25 1,6-36-159,-5 64 395,4 75 1,15 76 142,-4-121-332,4-1 0,34 120 0,-26-143-224,3-1 0,4-1-1,50 93 1,-62-138-12,0 0 0,2-2-1,2 0 1,0-1-1,1-1 1,2-1 0,0-1-1,51 36 1,-68-55-97,-1 1-1,1-2 1,-1 1-1,1-1 1,0 0-1,1 0 1,-1-1-1,14 3 1,-18-4-53,0-1 0,0 0 0,0 0 0,0-1-1,0 1 1,-1-1 0,1 1 0,0-1 0,0 0 0,-1 0 0,1 0-1,0 0 1,-1-1 0,1 1 0,-1-1 0,1 1 0,-1-1 0,0 0 0,0 0-1,0 0 1,0 0 0,0-1 0,0 1 0,-1 0 0,1-1 0,1-3-1,37-80-5361,-26 45 1317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6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0 162 11648,'7'0'4384,"7"0"-3393,13 0 257,-13 0-32,6-7-576,12 2-32,2-2-352,6-4-160,1 0-64,0-7-192,0 4-32,-3-4-768,3 0-320,0 2-959,-7-2-353,13 0-1856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6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7 129 8960,'-1'-4'723,"-1"0"-1,1 0 1,0-1 0,1 1 0,-1 0 0,1 0-1,-1-1 1,1 1 0,0 0 0,1-1 0,0-5-1,0 8-544,0-1 0,0 0-1,0 0 1,0 0 0,0 1-1,1-1 1,-1 1 0,1-1-1,0 1 1,0-1 0,0 1-1,0 0 1,0 0 0,0 0-1,0 0 1,1 0 0,4-2-1,2 0-67,1-1 0,0 2-1,0-1 1,1 1-1,-1 1 1,1 0 0,-1 0-1,1 1 1,0 1-1,-1 0 1,1 0-1,0 1 1,-1 0 0,22 6-1,-22-5-18,0 1 0,-1 0 0,1 1 0,-1 0 0,0 1 0,0 0 0,0 0-1,0 1 1,-1 0 0,0 0 0,-1 1 0,1 0 0,-1 1 0,0 0 0,-1 0 0,6 9 0,-2 1 2,-2 1 1,0 0-1,-1 1 1,0 0-1,5 30 1,-5-4 17,3 63 1,-9-63-102,-1 0 1,-7 53 0,3-70-7,1 36 1,3-54-16,0 1 1,2 0-1,-1-1 1,1 1-1,1-1 1,4 12 0,-5-19-9,0 0 1,0 0 0,0 0-1,0 0 1,1 0 0,0-1-1,0 1 1,0-1 0,0 0 0,1 0-1,-1 0 1,1 0 0,-1 0-1,1-1 1,0 1 0,7 1-1,4 2-92,0 0-1,1-2 0,20 4 1,-23-6-49,-3 1-219,1-2 0,-1 1 0,0-2 0,1 1 0,-1-1 1,1-1-1,11-2 0,-13 1-467,0 0 0,-1-1 0,1 0 0,-1 0 1,10-6-1,9-8-3767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7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11648,'109'18'6725,"-99"-16"-6403,0 1 0,1 0 1,-1 1-1,0 0 0,-1 0 0,1 1 1,-1 1-1,0-1 0,0 2 1,0-1-1,-1 1 0,0 0 0,-1 1 1,12 13-1,2 7-160,-1 2-1,29 58 1,-47-86-143,31 65 228,46 128 1,-65-151-183,-2 1 0,-2 1 1,-2 0-1,2 53 1,-9-46-814,-9 86 1,-11-13-4206,15-97 2313,3-5-1861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12 11776,'-6'-12'7589,"20"12"-4939,224 0 1179,-155 0-3636,41 9-72,0 0-781,-110-9 110,-9-1-101,0 1 1,0 0-1,-1 0 1,9 2-1,-51 34-14452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8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1 120 11136,'13'19'4224,"-6"-13"-3296,20-12 511,-13 1 65,6-2-544,14-4-160,11-3-544,10-4-224,6 2-32,0 3-960,5-5-384,-5 6-800,0 1-319,0-3-2145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9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1512 10368,'-8'15'6968,"9"-14"-6880,1-1 155,0 1-1,0-1 0,0 1 0,0-1 1,0 0-1,1 0 0,-1 0 0,3 0 1,7 0-5,-1-2-1,1 1 1,-1-1 0,1-1 0,-1 0-1,0 0 1,17-8 0,-12 3 23,0-1-1,0 0 1,-1-1-1,16-14 1,-15 10-108,0-2 1,-2 1-1,0-2 0,0 0 1,-2 0-1,0-2 0,-1 1 1,14-33-1,-12 16-136,0 0 1,-2 0-1,-2-1 0,5-44 1,-10 52-63,-1-2 0,-2 1-1,-1 0 1,-1 0 0,-2 0 0,-1 0 0,-1 0 0,-11-35 0,-9-8-348,-3 1-1,-4 2 1,-2 1-1,-48-70 0,33 67 265,-3 2-1,-67-67 0,115 130 143,-1 1 0,-1 0-1,1 1 1,-1-1 0,1 1 0,-1 0 0,-1 0-1,1 1 1,-11-5 0,15 8-14,1-1 1,-1 1-1,1 0 1,-1-1-1,1 1 1,-1 0-1,1 0 1,-1 0-1,0 0 1,1 0-1,-1 1 0,1-1 1,-1 0-1,1 1 1,-1-1-1,1 1 1,-1 0-1,1-1 1,0 1-1,-1 0 1,1 0-1,0 0 1,0 0-1,-1 0 0,1 0 1,0 0-1,0 0 1,0 0-1,0 1 1,1-1-1,-1 0 1,-1 2-1,-1 4-8,0 0-1,1 0 1,-1 0-1,1 0 1,-1 12-1,-1 9 35,1-1 0,2 1 0,1 0 0,5 47 1,33 121 446,5-22-88,43 78-107,18 2-136,-49-123-111,35 92-19,147 341 42,-204-495-64,4-2 0,2-1 1,81 102-1,-116-163 20,40 47 85,-38-46-63,0 0 0,0-1 0,1 0 0,0 0 0,0 0 0,7 3 0,-13-7-19,0-1 0,0 1 0,0-1 0,0 1-1,0-1 1,0 0 0,0 1 0,0-1 0,0 0 0,1 0 0,-1 0 0,0 1 0,0-1 0,0 0-1,0-1 1,0 1 0,0 0 0,0 0 0,1 0 0,-1-1 0,2 0 0,-3 0-2,1 1 1,0-1 0,0 0-1,-1 0 1,1 0-1,0 0 1,-1 0 0,1 0-1,-1 0 1,0 0-1,1 0 1,-1 0 0,0 0-1,1 0 1,-1 0-1,0 0 1,0 0 0,0-1-1,0-7 15,-1 0 0,1 0-1,-2 1 1,-3-14 0,-28-83-280,14 50 35,17 49 193,-82-236-1554,60 183 1310,-3 2 0,-36-60 0,54 104 291,4 5-15,0 0 0,0 0 0,1 0 0,-3-10 0,6 16-16,0 0-1,1-1 1,-1 1 0,1 0 0,-1 0-1,1 0 1,0-1 0,0 1 0,0 0-1,0 0 1,1-1 0,-1 1 0,1 0-1,-1 0 1,1 0 0,0 0 0,-1-1 0,1 1-1,0 0 1,0 1 0,1-1 0,1-2-1,4-4-45,0 2 0,1-1 0,0 1 0,0 0 0,15-8 0,16-13-982,48-36-5436,-40 30 188,-6-1 2239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9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25 10752,'-1'-1'303,"-1"-2"261,1 0 1,-1 0 0,0 0 0,0 1-1,-3-4 1,5 6-492,0-1 0,-1 1 0,1 0-1,-1-1 1,1 1 0,0 0 0,-1 0 0,1-1 0,-1 1-1,1 0 1,-1 0 0,1 0 0,0 0 0,-1-1 0,1 1-1,-1 0 1,1 0 0,-1 0 0,1 0 0,-1 0 0,1 0-1,-1 0 1,1 0 0,-1 0 0,1 1 0,-1-1 0,1 0-1,-1 0 1,1 0 0,0 0 0,-1 1 0,1-1 0,-1 0-1,1 1 1,0-1 0,-1 0 0,1 1 0,-1-1 0,1 0-1,0 1 1,0-1 0,-1 0 0,1 1 0,0-1 0,0 1-1,-1-1 1,1 1 0,0-1 0,0 1 0,-3 5 110,0 1 0,1-1 0,0 1 0,1-1 1,-1 1-1,1 0 0,0 0 0,0 7 0,3 60 789,-1-59-728,47 349 1969,-34-295-2080,2-1 1,4-1-1,3-1 0,2 0 1,51 91-1,126 151-1180,-156-244 446,-42-57 524,20 29-729,2-2 0,1-1 0,41 40 0,-63-68 536,1-1-1,-1 0 1,1 0 0,0-1 0,-1 1-1,2-1 1,-1 0 0,10 2 0,-13-4 17,1 0 1,-1 0-1,1-1 0,-1 0 1,0 1-1,1-1 0,-1-1 1,1 1-1,-1 0 1,0-1-1,1 0 0,-1 0 1,0 0-1,0 0 0,1 0 1,-1-1-1,0 1 1,3-3-1,21-17-3336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09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13 114 9856,'-12'-1'7397,"23"-9"-6409,1 0 0,0 1-1,1 0 1,18-10 0,59-24 14,-84 41-939,1-1 1,-1 1-1,0 1 0,1-1 0,-1 1 1,1 0-1,0 0 0,-1 1 1,1 0-1,-1 0 0,1 1 0,0 0 1,-1 0-1,1 0 0,-1 1 0,0 0 1,1 0-1,-1 1 0,9 4 1,-7-2 31,0 1 1,0 0-1,0 0 0,0 1 1,-1-1-1,0 2 1,-1-1-1,1 1 1,-1 0-1,-1 0 1,0 1-1,8 16 1,-5-4-14,-1 0 1,-1 0 0,-1 1-1,-1-1 1,2 32 0,-2 115 299,-4-118-290,-1 21-43,3 81 14,-1-136-139,1-1 0,8 29 0,-8-39 35,-1 0 0,1-1 0,0 1-1,0-1 1,0 0 0,0 1 0,1-1-1,0 0 1,0-1 0,0 1 0,0 0-1,1-1 1,4 4 0,-6-5-52,1-1 1,0 0-1,-1 0 1,1 0-1,0 0 1,0 0 0,-1 0-1,1-1 1,0 0-1,0 1 1,0-1-1,0 0 1,5-1-1,-2 0-320,1 0-1,-1-1 1,0 1-1,0-1 1,8-5-1,9-5-2349,0-1 1,-1-1-1,22-20 1,-3-5-1670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8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10112,'2'-3'1021,"-2"1"-743,1 1 0,0-1 1,0 0-1,0 1 0,0-1 0,0 1 0,0 0 0,0-1 1,1 1-1,-1 0 0,0 0 0,1 0 0,-1 0 0,1 0 1,-1 0-1,1 0 0,0 0 0,-1 0 0,1 1 0,0-1 1,2 0-1,22-7 1853,-19 5-1805,0 1-1,-1 0 1,1 0 0,10-1 0,14 1 308,1 1 1,0 2 0,-1 0-1,1 3 1,49 11 0,-72-13-511,0 1 0,0 0 0,-1 0 1,0 1-1,0 1 0,0-1 1,0 1-1,7 6 0,-9-6-58,-1 1 0,0-1 0,0 1 0,0 0 0,-1 0 1,0 0-1,0 0 0,-1 1 0,0 0 0,4 10 0,-1 3-16,-1 0 1,0 1 0,-2 0-1,-1 0 1,1 26-1,-4-1-31,-9 61 0,2-41-200,3 70 0,5-133 171,0-1 0,0 1 0,0 0 1,0-1-1,1 1 0,-1 0 1,1-1-1,0 1 0,0-1 1,0 1-1,0-1 0,0 1 1,0-1-1,3 3 0,-2-3 10,-1-1 0,1 1 0,0-1-1,0 0 1,-1 1 0,1-1 0,0 0 0,0 0-1,0-1 1,0 1 0,0 0 0,1-1 0,-1 1-1,0-1 1,0 0 0,0 0 0,0 1-1,3-2 1,32-1-57,-1-2-1,58-13 1,-42 7-1243,-33 6 175,36-7-2723,-47 8 1659,-1 1-1,13-7 1,-2-3-1939,1-9 342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10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10880,'13'11'4314,"4"0"-2522,10 5 149,92 61 1390,-3-2-2113,-92-57-1012,0 1 1,33 34-1,-33-26-34,-1 2 1,-1 1-1,-2 1 0,24 47 0,51 139 597,-94-215-761,31 81 224,-3 1 0,-4 2 0,16 103 0,-35-135-2404,-3 106 1,-4-93-3364,2-49 2448,5-3-1201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10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57 10368,'-4'2'11372,"22"-6"-9444,24-7-2205,221-25-1200,-250 34 1100,51-3-2573,-58 4 1587,1 1 1,-1 1-1,1-1 0,-1 1 0,0 0 1,0 0-1,10 4 0,-1 7-3314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11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1 220 10624,'7'7'4032,"6"-7"-3136,8-7 607,-8 3 1,7-7-608,8-8-96,12 1-544,6-7-256,8 3 0,0 4-320,8 0-32,-10-1-864,-5 1-352,-6 0-2047,7 0-897,-1 7 896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1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325 364 10624,'0'-3'628,"-9"-21"2853,8 23-3296,1-1-1,-1 1 1,1 0-1,-1 0 1,0 0-1,0 0 1,0 0-1,0 0 1,1 0-1,-1 1 1,0-1 0,0 0-1,-1 0 1,1 1-1,0-1 1,0 1-1,0-1 1,-2 0-1,-22-8 1856,20 6-1744,0 1 0,0 0 0,0 1 0,-10-3 0,6 3-96,-1 0 1,0 1-1,1 0 0,-18 2 0,23-1-154,0 0-1,-1 1 1,1-1 0,0 1 0,0-1-1,0 1 1,0 1 0,0-1-1,0 0 1,1 1 0,-1 0-1,-3 4 1,2-2-32,1 0 1,0 1-1,-1-1 0,2 1 0,-1 1 1,-4 10-1,-12 42-49,12-32 39,-1 1-24,-28 97 73,34-110-72,0 0 1,1 1 0,1 0-1,0-1 1,1 1 0,3 17-1,-3-30 25,1 0 0,-1 0 0,1 0 0,0 0 0,0 0-1,1 0 1,-1-1 0,0 1 0,1 0 0,0-1 0,-1 1 0,1-1 0,0 1-1,1-1 1,-1 0 0,0 0 0,0 0 0,1 0 0,0 0 0,-1-1-1,1 1 1,0-1 0,-1 1 0,1-1 0,0 0 0,5 1 0,6 1 126,0-1 1,0-1-1,0 0 1,23-1-1,-17-1-153,54 1 123,-1 4-1,95 15 0,-147-15-91,15 3 167,0 0 1,47 18-1,-72-21-45,0 1 1,-1 0-1,0 0 0,0 1 0,0 0 0,-1 1 0,0 0 1,0 1-1,-1 0 0,0 0 0,14 18 0,-17-18-61,0 1 0,0-1 0,-1 1 1,0 0-1,-1 0 0,0 0 0,0 0 0,-1 1 0,0-1 0,-1 1 0,0 0 0,0-1 0,-1 1 0,0 0 0,-1-1 0,0 1 1,0 0-1,-1-1 0,-5 16 0,2-13-52,0 1-1,-1-1 1,0 0 0,-1 0 0,0-1 0,-1 0 0,0 0-1,-1-1 1,0 0 0,-1-1 0,0 0 0,0 0 0,-21 13-1,5-9-91,0-1-1,-1-1 0,0-1 0,-38 8 0,58-16 38,-80 18-405,73-18 323,-1 0 1,1-1-1,0-1 1,-17-1-1,29 1 77,-1 0 0,1-1 0,-1 1 0,0-1 0,1 0 0,-1 1 1,1-1-1,0 0 0,-1-1 0,1 1 0,-4-3 0,5 3 9,0 0 1,-1-1-1,1 0 0,0 1 1,0-1-1,0 0 0,0 1 1,0-1-1,0 0 0,0 0 1,1 0-1,-1 0 1,1 0-1,-1 0 0,1-3 1,-1-5-11,1 0 0,1 0 1,0 0-1,0 1 1,1-1-1,5-16 1,-5 15 22,21-67-11,4 1 0,44-90 0,73-190 458,-116 268-284,-4-1-1,14-102 0,-35 175-99,-1-1 0,-1 1-1,0-1 1,-1 1 0,-2-1 0,-3-21-1,4 33-38,-1 1-1,1-1 1,-1 1-1,-1 0 1,1-1-1,-1 1 1,0 0-1,0 0 1,-7-7 0,7 8-16,-1 1 1,1 0 0,-1 0 0,0 1-1,1-1 1,-1 1 0,-1 0 0,1 0-1,0 0 1,0 0 0,-1 1 0,1 0-1,-9-2 1,5 3-122,0-1-1,0 2 1,0-1-1,0 1 1,0 0-1,0 1 1,0-1-1,0 2 1,1-1-1,-1 1 1,1 0-1,0 1 1,0 0-1,0 0 1,0 0-1,-8 8 1,-3 2-864,1 2 0,1 0 0,0 1 0,-20 29 0,30-38-17,1 0 0,-9 17 0,11-18-182,1 0 1,0 0-1,-1 9 1,3-15 1156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1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 9472,'0'-65'10927,"0"66"-10425,1 5-308,-1-1 1,1 0-1,0 1 1,3 7 0,3 12 138,14 72 422,10 60-150,2 65-1138,-32-190 51,-2-27 111,1 0 0,0 0 0,0 0 0,0-1-1,1 1 1,-1 0 0,1 0 0,1 0 0,-1 0 0,1-1 0,-1 1 0,5 7-1,-5-11 174,0-1-1,-1 1 0,1-1 0,0 1 0,-1-1 0,1 1 1,0-1-1,-1 0 0,1 1 0,0-1 0,0 0 0,0 1 0,-1-1 1,1 0-1,0 0 0,0 0 0,0 0 0,0 0 0,-1 0 1,1 0-1,0 0 0,0 0 0,0 0 0,0 0 0,0-1 0,0 1 63,18-4-3805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0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71 7168,'1'-12'972,"-1"6"-473,0 0 1,0 1 0,0-1-1,-1 0 1,0 1-1,-9-20 8491,11 37-8775,0-1-1,1 1 0,1-1 0,5 17 1,-3-13-103,47 161 281,37 126-247,-21-34-98,-27-127-684,-25-86-2227,-14-72-3648,-2-7 2815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0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5 258 9216,'-2'-11'841,"1"0"0,0 0 0,1 0 0,0 0-1,1-1 1,2-12 0,-2 17-468,1 0 0,0 0 0,0 0 0,1 0 0,0 1 0,0-1 0,1 1 0,0 0 0,0 0 0,0 0 0,6-5 0,-2 3-235,1 0 0,0 0 1,1 1-1,0 0 0,0 1 0,0 0 0,1 0 1,0 1-1,0 1 0,0 0 0,0 0 0,1 1 1,0 0-1,0 1 0,17 0 0,-13 1 5,1 1 0,-1 1-1,1 1 1,-1 0 0,1 1 0,-1 0-1,0 2 1,0 0 0,-1 1 0,24 12-1,-31-13-71,0 0-1,-1 0 1,0 0-1,0 1 0,-1 1 1,1-1-1,-1 1 1,-1 0-1,1 0 0,-1 0 1,-1 1-1,1 0 1,-1 0-1,-1 0 1,1 1-1,-1-1 0,2 11 1,0 5 27,-1 1 0,-1 0 0,-1 0 0,-1-1 0,-2 27 0,0-26-97,-2 0 0,0 0 0,-1 0 0,-1 0 0,-2-1 0,0 0 0,-2 0 0,0-1 0,-2 0 0,-23 38 0,-22 9-6,33-42-46,-19 30 0,32-44-23,7-10-15,-1 1-1,1 0 1,-4 8-1,7-12 87,0-1-1,0 0 1,0 1-1,0-1 1,0 1-1,0-1 1,0 0-1,0 1 1,0-1-1,0 1 1,0-1-1,0 0 1,0 1-1,0-1 1,1 0-1,-1 1 1,0-1-1,0 1 1,0-1-1,1 0 0,-1 1 1,0-1-1,0 0 1,1 0-1,-1 1 1,0-1-1,0 0 1,1 0-1,-1 1 1,0-1-1,1 0 1,-1 0-1,0 0 1,1 1-1,-1-1 1,1 0-1,-1 0 1,0 0-1,1 0 1,-1 0-1,0 0 1,1 0-1,-1 0 1,1 0-1,0 0 1,23 1-89,-18-2 84,11 2 147,0 0 1,0 1 0,0 0-1,0 1 1,0 1-1,19 8 1,-24-7-55,0 0 1,-1 1 0,1 0 0,-1 0 0,-1 2-1,1-1 1,-2 1 0,1 1 0,9 10 0,6 11 45,-2 0 0,29 53 0,30 72-44,-43-78-71,2-5-1440,-13-11-6075,-28-61 7298,0 1-1,1 0 1,-1-1 0,0 1-1,1-1 1,-1 1 0,1-1 0,-1 1-1,1-1 1,-1 0 0,1 1-1,-1-1 1,1 1 0,-1-1-1,1 0 1,-1 1 0,1-1-1,0 0 1,0 0 0,23-1-5703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1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5 10112,'-47'-3'5978,"43"2"-5818,1 1-1,-1-1 1,0 1-1,0 0 1,0 1-1,0-1 1,0 1-1,0-1 1,1 1-1,-1 0 1,0 1-1,1-1 1,-1 1-1,0-1 1,1 1 0,0 0-1,-1 1 1,1-1-1,0 0 1,0 1-1,0 0 1,1-1-1,-1 1 1,1 0-1,-1 1 1,-1 2-1,0 1-139,1 0-1,0 0 1,0 0-1,1 1 0,0-1 1,0 1-1,0-1 1,1 1-1,0 0 1,1-1-1,0 1 1,1 9-1,1 1-29,1 0-1,1 0 1,0 0 0,1-1-1,1 0 1,1 0-1,14 25 1,-14-29 17,1-1-1,0 0 1,1 0 0,0-1 0,1 0-1,0 0 1,1-1 0,0-1-1,22 15 1,-26-21 104,0 1-1,0-1 1,0 0 0,0-1 0,0 0-1,1 0 1,-1 0 0,1-1-1,-1 0 1,1-1 0,-1 0-1,1 0 1,0 0 0,-1-1 0,1 0-1,-1-1 1,1 0 0,-1 0-1,0 0 1,0-1 0,0 0-1,0 0 1,0-1 0,-1 0 0,0 0-1,1 0 1,-1-1 0,-1 0-1,1 0 1,-1-1 0,0 0-1,0 0 1,-1 0 0,1 0 0,-1-1-1,5-11 1,-4 6 27,0 0 1,-1 1-1,0-2 0,-1 1 0,2-19 1,-5 26-128,1 0-1,-1 0 1,-1 0 0,1 0 0,-1 0 0,1 0-1,-1 0 1,-1 0 0,1 1 0,-1-1-1,0 0 1,0 1 0,0-1 0,0 1 0,-1 0-1,-6-8 1,-4 0-132,0 0 0,0 1 1,-1 1-1,-29-16 0,20 12-91,-9-5-660,-38-16 0,-2 7-4674,65 27 3322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1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19 9728,'-3'-5'1260,"-14"-8"4519,18 20-3885,32 53-1,-17-14-1355,14 66 0,1 50-32,-15-77-355,54 245-201,-52-248-406,44 146-2059,-56-207 2198,1 4-959,1-1 0,1 1 0,19 34 0,-27-58 1036,0 1 0,0 0 0,0-1 0,0 1 0,0-1 0,0 0 0,0 1 0,1-1 0,-1 0 0,3 2 0,-3-3-116,1 1 1,0 0-1,-1-1 0,1 0 0,0 1 1,0-1-1,-1 0 0,1 0 0,2 0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1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8448,'12'33'7291,"3"8"-5479,61 239 1238,-11-35-2553,-50-195-411,104 338-972,-111-359 523,53 170-2571,-48-166 1041,0-1 0,2 0 0,37 57 0,-25-56-1392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9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10880,'22'-12'6221,"-18"11"-5872,1-1-1,-1 2 1,0-1-1,0 0 1,1 1-1,7 0 1,3 1-149,0 0 0,0 0 0,-1 2 1,1 0-1,0 1 0,-1 0 0,0 1 1,0 0-1,0 2 0,-1-1 0,0 2 1,0 0-1,-1 0 0,0 1 0,0 0 1,-1 1-1,0 1 0,-1 0 0,0 0 0,-1 1 1,14 23-1,-2 5 149,-3 1 0,-1 1 0,-2 0 1,16 73-1,-16-33-233,7 134 1,-21-196-253,-2 0 1,0 1-1,-5 27 1,-19 57-2138,8-39-1915,17-66 4079,0 1 1,0-1-1,0 1 0,0-1 0,0 0 1,0 1-1,-1-1 0,1 0 0,0 1 1,0-1-1,0 1 0,0-1 0,1 0 1,-1 1-1,0-1 0,0 0 0,0 1 1,0-1-1,0 1 0,0-1 0,1 0 0,-1 1 1,0-1-1,0 0 0,0 0 0,1 1 1,-1-1-1,0 0 0,0 1 0,1-1 1,-1 0-1,0 0 0,1 1 0,0-1-140,0 0-1,0 0 1,0 0-1,0 0 0,-1 0 1,1 0-1,0 0 1,0 0-1,0 0 0,0 0 1,0-1-1,-1 1 0,1 0 1,0-1-1,0 1 1,0-1-1,18-13-3467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2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 8320,'4'2'362,"0"-1"1,0 0 0,1 1-1,-1-2 1,0 1 0,1 0-1,-1-1 1,1 0 0,-1 0-1,1 0 1,-1-1 0,1 1-1,-1-1 1,0 0 0,1-1-1,-1 1 1,0-1 0,0 1-1,0-1 1,0 0 0,0-1-1,4-3 1,3-2-81,-1-1 0,-1-1 1,12-14-1,-16 18-105,-1 0-1,0 0 1,0-1 0,0 0 0,-1 0 0,0 0 0,3-12 0,-5 18-150,-1 0 0,0 0 0,0 0 0,0-1 0,0 1 0,0 0 0,0 0 0,0 0 0,0 0 0,0 0 0,0 0 0,-1 0 0,1 0 0,0 0 0,-1 0 0,1 0 0,-1 0 0,1 0 0,-1 0 0,1 0 1,-1 0-1,0 0 0,1 1 0,-1-1 0,0 0 0,0 0 0,0 1 0,0-1 0,0 1 0,1-1 0,-1 1 0,0-1 0,0 1 0,0-1 0,0 1 0,-2-1 0,0 1 2,1-1 0,-1 1-1,0-1 1,1 1 0,-1 0 0,0 0-1,0 0 1,0 0 0,1 1-1,-1-1 1,0 1 0,1 0 0,-5 1-1,1 1-21,1 1 1,0-1-1,-1 1 0,2 0 0,-1 0 0,0 1 0,1-1 0,0 1 0,0 0 0,1 0 1,-1 1-1,1-1 0,0 1 0,0 0 0,1-1 0,-3 10 0,0 4-31,0-1 0,2 1 0,0 0 0,0 24-1,1-19-2,2 1 0,1 0 0,1 0-1,1-1 1,1 1 0,1-1 0,1 0-1,14 35 1,-16-51 23,0 0 0,1-1 0,0 1-1,0-1 1,0 0 0,10 9 0,-13-13-29,0-1-1,0 0 1,1 0 0,-1 0-1,1-1 1,-1 1 0,1 0-1,-1-1 1,1 0 0,0 0-1,0 0 1,0 0-1,0 0 1,0 0 0,0-1-1,0 1 1,0-1 0,0 0-1,0 0 1,0 0 0,4-1-1,-1 0-201,-1-1 0,1-1 0,-1 1-1,1-1 1,-1 0 0,0 0 0,8-6-1,31-32-2621,-1 2-670,7 3-382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2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12 9728,'0'-11'4645,"0"14"-3482,-7 7 1071,-20 55-767,14-40-1344,1 2 80,-23 33-1,26-48-230,1 0 1,1 0 0,0 1-1,0 0 1,1 0 0,1 0-1,-5 19 1,10-29-5,0 0 0,0 0 0,0 0 0,0 1-1,1-1 1,-1 0 0,1 0 0,0 0 0,0 0 0,0 0 0,0 0 0,0-1-1,1 1 1,-1 0 0,1-1 0,0 1 0,0-1 0,0 1 0,0-1-1,0 0 1,0 0 0,5 4 0,4 2 8,-1-1 0,1 0 0,1-1 0,12 6 0,-9-5-1,0-1 124,1 2 0,15 10 1,-27-15 22,0 0 0,0 0 0,0 0 0,-1 0 1,1 1-1,-1 0 0,0 0 0,0 0 0,0 0 1,0 0-1,3 8 0,-4-6 24,1 1-1,-1-1 0,-1 0 1,1 1-1,-1-1 1,0 1-1,0 9 1,-2-11-117,1-1 0,0 1 0,-1-1 0,0 0 0,0 1 0,-1-1 0,1 0 0,-1 0 0,0 0 0,0 0 0,0 0 0,-3 4 0,-2 1-306,1-1 1,-2 1-1,1-1 0,-1-1 0,-1 1 0,1-1 0,-1-1 1,0 1-1,-1-2 0,-18 10 0,15-9-316,-85 41-5875,70-33 2703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3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10112,'-7'0'3776,"7"16"-2944,0 15 192,0-12-129,0 3-447,7 14-96,-1 5-192,1 9-128,7-2 0,4 6-256,2 12 0,14 4-671,0 9-289,14-2-2848,13-4-1696,-9-15 2528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3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9216,'0'-24'3243,"0"14"964,1 18-3965,0 1-1,1-1 1,0 0-1,1 1 0,-1-1 1,5 8-1,-3-6-118,51 119 304,-4-9-288,97 303 210,-102-284-352,35 110-1202,-55-184 135,-18-48 26,-1 0-1,-1 0 1,7 32-1,-11-32-1147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3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0 193 8192,'9'-8'5328,"-7"8"-5048,20-6 944,-6 1-302,92-42 1558,-45 26-1973,114-24-1,-116 33-620,40-5-945,-20 5-1042,-30 4-1359,-1 2-4088,-16 0 4279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4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8960,'1'-27'6496,"2"34"-6218,0 0 1,0 0-1,-1 0 1,0 1 0,-1-1-1,1 0 1,-1 14 0,3 6-39,70 373 1178,-40-227-783,-31-157-591,71 328 1238,-53-267-812,3-1 0,48 105 0,-67-170-370,1-1 0,-1 0 0,2 0 0,12 16 0,-17-24-53,1 1 0,-1-1 1,1 0-1,-1 0 0,1 0 0,-1-1 0,1 1 0,0-1 0,5 3 0,-6-4-14,0 1 0,-1-1 0,1 0 0,0 1 0,0-1-1,0 0 1,0 0 0,0-1 0,0 1 0,0 0 0,0 0-1,0-1 1,0 1 0,0-1 0,-1 0 0,1 0 0,2 0 0,1-3 13,0 0 0,0-1 0,0 1 0,-1-1 0,1 0 0,-1 0 0,0 0 0,-1-1 0,6-9 0,-5 8-26,110-206 81,-110 206-104,-2 1-30,1 0-1,0 1 0,0-1 0,1 1 0,0-1 1,5-5-1,-8 11 24,-1-1 1,1 0-1,0 0 1,0 1-1,0-1 1,0 1-1,0-1 1,0 1-1,0-1 1,1 1-1,-1-1 0,0 1 1,0 0-1,0 0 1,0 0-1,2 0 1,-2 0 1,1 0 0,0 1 0,0-1 0,-1 1 0,1-1 0,0 1 0,-1 0 0,1-1 0,-1 1 1,1 0-1,-1 0 0,0 0 0,3 3 0,2 3-28,1 0 0,-2 0 0,1 1 0,-1 0 0,0 0 1,5 13-1,5 7-236,32 58-1576,-6-11-3114,-25-53 1533,9-3-1899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4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9 531 10368,'-7'6'8938,"7"-74"-5685,-2 14-2602,3-1 0,15-101-1,30-23-810,-45 177 123,-1 1 1,1-1-1,-1 1 0,1-1 0,0 0 1,0 1-1,-1 0 0,1-1 0,0 1 0,0-1 1,1 1-1,-1 0 0,0 0 0,2-2 0,-2 3 6,0-1-1,0 1 0,0 0 1,1 0-1,-1-1 0,0 1 1,0 0-1,0 0 0,0 0 1,0 0-1,0 1 0,0-1 1,0 0-1,0 0 0,0 1 1,0-1-1,0 0 0,0 1 1,0-1-1,0 1 0,0-1 1,0 1-1,1 1 0,24 19-493,-20-15 472,0-1 1,1 0-1,7 5 0,44 19-96,-34-18 149,0 1 0,27 20 0,-33-18 33,0 1-1,-2 1 1,0 0-1,24 33 1,45 79 140,-60-83-312,-18-31-558,0 0-1,1-1 1,1 0-1,11 13 0,-8-13-1392,-4 0-379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5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11 9728,'-7'-11'7455,"7"16"-6911,0 8-256,0 5-32,0 0-160,0 5-256,0 2-64,0-7-672,0 0-287,7-6-961,-1-1-384,8-4-1216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6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155 150 6656,'2'-2'322,"-1"1"0,1-1 1,0 1-1,-1-1 0,1 0 1,-1 0-1,0 1 0,0-1 1,0 0-1,0 0 0,0 0 1,0 0-1,0-1 0,0 1 0,-1 0 1,1 0-1,-1 0 0,0-1 1,1 1-1,-1 0 0,0 0 1,-1-3-1,1-7 158,1 5 162,-1-1-1,0 1 1,-1-1 0,0 1 0,-3-15-1,2 20-536,1 0 0,0 1-1,0-1 1,-1 0 0,1 1-1,-1-1 1,1 1 0,-1 0-1,0-1 1,1 1 0,-1 0-1,0 0 1,0 0 0,0 0-1,0 0 1,-3 0 0,0-1-66,0 0 1,-1 1-1,1 0 0,0 0 1,-7 0-1,9 1-29,1 0 1,-1 1-1,1-1 0,-1 0 0,1 1 0,0 0 0,-1 0 0,1-1 0,0 1 0,0 0 0,0 1 0,0-1 1,0 0-1,0 1 0,0-1 0,0 1 0,0 0 0,-2 2 0,0 2-10,0 0 0,0 0 0,1 0 0,-1 0 0,-1 8 0,-2 4-10,1 0-1,1 1 1,1 0-1,0 0 1,0 22 0,1 97-55,4-86 123,-1-39-54,0 0 0,1 0 0,0 0 0,2 0 1,-1 0-1,1-1 0,1 1 0,0-1 0,1 0 0,1 0 0,0 0 0,10 15 0,-13-22-16,0-1-1,1 0 1,0-1-1,0 1 0,0 0 1,0-1-1,0 0 1,1 0-1,-1-1 0,1 1 1,0-1-1,9 4 0,-5-3-36,10 5-834,0-2-1,1 0 1,0-1 0,0-1 0,0-1-1,0-1 1,33 0 0,-5-2-3405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7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27 9472,'-18'-16'5402,"17"16"-5304,1 0 0,0-1 0,-1 1 0,1 0-1,-1 0 1,1-1 0,-1 1 0,1 0 0,0 0 0,-1 0-1,1 0 1,-1 0 0,1-1 0,-1 1 0,1 0 0,-1 0 0,1 0-1,-1 0 1,1 0 0,-1 1 0,-5-2 455,-12-5 828,17 6-1349,0-1 1,0 1-1,0 0 1,0 0 0,0 0-1,0 0 1,0 0-1,0 0 1,0 0-1,0 0 1,0 0 0,0 0-1,0 1 1,0-1-1,0 0 1,0 1-1,0-1 1,1 1-1,-3 0 1,1 2-14,-1 0 0,1 1 0,-1-1 0,1 1 0,0 0 0,0 0 0,0-1 0,1 1 0,-2 5 0,-7 39 19,8-38-10,-2 22-1,2 1-1,1 45 0,2-41 12,-1-25-49,1 0-1,0 0 0,1 0 0,0-1 0,1 1 1,0-1-1,1 0 0,0 1 0,1-2 0,0 1 1,1 0-1,0-1 0,12 16 0,-17-25 24,0 0 0,0 0 0,0 0 0,0 0 0,0 0 0,0-1 0,0 1 0,0 0 0,0 0 0,1-1 0,-1 1 0,0 0 0,0-1 0,1 0-1,-1 1 1,0-1 0,0 0 0,1 1 0,-1-1 0,1 0 0,-1 0 0,0 0 0,1 0 0,-1 0 0,0-1 0,1 1 0,-1 0 0,0-1 0,1 1 0,-1 0 0,0-1 0,0 0 0,0 1 0,1-1 0,-1 0 0,0 1 0,0-1 0,1-1-1,2-1 27,-1-1-1,0 1 0,0-1 0,0 1 0,0-1 0,0 0 0,-1 0 0,0 0 0,3-6 0,-1-2-4,0 0-1,-1 0 0,-1 0 0,2-16 1,0-8 56,3-5 42,0-64-1,-7 66-50,0 36-154,1 9-33,8 44 33,-1-9-11,1 0-1,18 54 0,-22-82 137,0 1 0,1-2-1,0 1 1,1 0 0,0-1-1,1-1 1,15 18 0,-23-28-23,1-1 1,0 1-1,-1-1 0,1 1 1,0-1-1,-1 1 1,1-1-1,0 0 1,0 0-1,-1 1 0,1-1 1,0 0-1,0 0 1,-1 0-1,1 0 0,0 0 1,0 0-1,0 0 1,-1 0-1,1 0 1,0 0-1,0 0 0,0 0 1,-1-1-1,1 1 1,0 0-1,-1-1 1,1 1-1,0 0 0,0-1 1,-1 1-1,1-1 1,-1 1-1,1-1 1,0 1-1,-1-1 0,1 1 1,-1-1-1,1-1 1,3-2 46,-1 0 1,-1 0-1,1-1 1,4-7-1,9-24 21,2 0 0,2 2 0,0 0 0,40-47 0,-56 77-89,-1 0 0,1 0 0,-1 1 0,1-1 0,0 1 0,1 0 0,-1 0 0,0 1 0,9-4 0,-10 5 7,0 0 1,0 1-1,0-1 1,0 1-1,0 0 1,0 0-1,1 0 1,-1 0-1,0 0 1,0 1-1,0-1 1,0 1 0,0 0-1,0 0 1,5 3-1,-1-1-14,0 1-1,0-1 1,-1 2-1,0-1 0,7 6 1,10 13-1349,-2 1 0,33 45-1,10 12-5423,-44-62 2992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38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10880,'0'0'6586,"1"5"-5418,13 21-38,3 6-687,18 75 515,5 15-268,-20-74-590,1 0 0,3-1 0,1-2 0,3 0 0,1-2 0,2-1 0,37 37 0,191 175-1646,-255-250 697,-3-3 666,-1-1 0,0 1 0,1-1 1,-1 1-1,0-1 0,1 1 0,-1-1 0,1 1 0,-1-1 0,1 0 0,-1 1 1,1-1-1,-1 0 0,1 1 0,-1-1 0,1 0 0,0 1 0,-1-1 0,1 0 0,-1 0 1,1 0-1,0 0 0,-1 0 0,1 0 0,0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0 9984,'-15'6'4672,"8"-5"-4008,0 1 513,0 0 0,0 0 0,0 1 0,-13 6 0,14-6-968,-1 1 0,1 1 0,0-1 1,0 1-1,0 0 0,1 1 0,0-1 0,0 1 1,0 0-1,1 0 0,-1 0 0,-4 11 1,6-9-129,-1 0 0,2 0 0,-1 1 0,1-1 0,0 1 0,0 12 0,0 55 116,3-42-156,10 172-7,-7-169-32,3 0 0,1-1 1,19 55-1,-24-83 10,30 70 17,-28-68-72,1 0 1,0 0-1,1 0 1,0-1 0,8 10-1,1-4-541,1 0 0,0-1-1,1-1 1,0 0 0,1-2 0,0 0-1,1-1 1,32 11 0,-47-19 39,0-1 0,0 0 1,1 0-1,-1-1 0,0 1 1,1-1-1,6-1 1,9-2-3808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8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10112,'-7'3'6721,"7"-4"-6605,1 27 1376,10 46-1,-3-22-1205,20 123 392,-8-55-375,8 40 40,-9-55-126,-18-101-210,12 75-8,39 129 1,-49-196 12,1-1 1,0 1-1,1-1 1,0 0 0,0 0-1,1-1 1,0 1-1,0-1 1,1-1 0,0 1-1,1-1 1,-1 0-1,1-1 1,1 0-1,-1 0 1,1-1 0,0 0-1,0 0 1,1-1-1,-1 0 1,1-1 0,0 0-1,0-1 1,11 2-1,-10-2 47,-1-1-1,1-1 0,-1 0 0,0 0 1,1-1-1,17-3 0,-22 2-5,1 1 0,-1-1 0,0-1 1,0 1-1,0-1 0,0 0 0,0-1 0,-1 1 0,1-1 0,-1 0 1,9-9-1,-6 2-5,0-1 0,-1 1 0,0-1 0,-1 0 0,0-1 0,-1 0 0,-1 0 0,6-22 0,-7 22-55,-1 0-1,0 0 1,-1 0 0,0 0 0,-2-25 0,-1 28-59,1-1 1,-1 2-1,-1-1 1,0 0-1,0 0 1,-1 1-1,0 0 1,0-1-1,-1 2 1,-1-1-1,1 1 1,-2-1-1,1 1 0,-1 1 1,0 0-1,-13-11 1,0 3-261,0 0-1,0 2 1,-2 1 0,1 0-1,-45-15 1,50 21-286,-24-5 0,34 10 157,0 0 1,0 0 0,0 1 0,1-1-1,-1 1 1,0 1 0,-10 1 0,16-2 356,0 0 1,-1 0-1,1 0 1,0 0-1,-1 0 1,1 0-1,0 0 1,0 0-1,-1 0 1,1 0-1,0 0 1,-1 1-1,1-1 1,0 0-1,0 0 1,-1 0-1,1 0 1,0 1-1,0-1 1,-1 0-1,1 0 1,0 1-1,0-1 1,0 0-1,0 0 1,-1 1-1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8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12 301 9216,'0'0'209,"1"1"0,0-1 0,-1 1 1,1-1-1,-1 1 0,1-1 0,0 0 1,-1 1-1,1-1 0,0 0 0,-1 1 0,1-1 1,0 0-1,0 0 0,-1 0 0,1 0 1,0 0-1,0 1 0,0-1 0,-1-1 0,1 1 1,0 0-1,0 0 0,-1 0 0,1 0 1,0 0-1,0-1 0,-1 1 0,1 0 0,0-1 1,-1 1-1,1-1 0,0 1 0,-1 0 1,1-1-1,-1 1 0,1-1 0,0 0 0,2-3 138,0 1 0,0-1-1,0 0 1,0 0 0,4-9-1,5-11-30,41-91 302,-51 109-581,0-1 0,0 0 0,-1 0 0,0 0 0,0 0 0,-1 0 0,0-13 0,0 16-29,-1 1-1,1 0 1,-1 0-1,1-1 1,-1 1-1,0 0 1,0 0-1,0 0 1,-1 0 0,1 0-1,-1 0 1,0 0-1,0 1 1,0-1-1,0 0 1,0 1-1,-5-5 1,6 7-13,-1-1 1,1 1 0,0 0 0,-1-1-1,1 1 1,0 0 0,-1 0 0,1 0-1,0 0 1,-1 0 0,1 0-1,0 0 1,-1 1 0,1-1 0,0 0-1,0 1 1,-1-1 0,1 1 0,0-1-1,0 1 1,-1 0 0,1 0 0,0-1-1,0 1 1,0 0 0,0 0-1,0 0 1,0 0 0,1 0 0,-1 0-1,0 0 1,0 0 0,1 1 0,-2 1-1,-7 19-40,1 0-1,1 0 0,-7 37 0,11-49 37,1 3-4,-5 14-16,1 1 0,2 0 1,-1 40-1,4-52 0,2 1 0,0-1 0,1 0 0,1 0 1,5 19-1,-6-28-79,1-1 0,-1 0 0,1 0 1,0 0-1,0 0 0,1-1 0,0 1 1,0-1-1,0 0 0,1 0 0,-1-1 1,1 1-1,0-1 0,1 0 1,-1 0-1,7 3 0,-1-2-572,0-1 1,1 0-1,0-1 0,0 0 1,0-1-1,0 0 0,0-1 1,18 0-1,18-1-3197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29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9216,'0'-11'9642,"0"24"-8757,0 53 155,0-66-1041,1 1 0,-1-1 0,0 0 0,0 1 0,0-1 0,1 0 0,-1 1 0,0-1 0,1 0 0,-1 0 0,0 1 0,0-1 0,1 0 0,-1 0 0,0 0 0,1 1 0,-1-1 0,1 0 0,-1 0 0,0 0 0,1 0 0,-1 0 0,0 0 0,1 0 0,-1 0 0,1 0 0,-1 0 0,1 0 0,11-1 665,-10-2-583,-1 0 0,1-1 1,0 1-1,-1-1 0,0 1 0,0-1 0,0 1 0,0-5 1,12 62 584,-3 11-743,30 104 0,-35-152 86,1 5 15,1-1-1,18 37 1,-23-54-22,1 1 1,-1 0-1,1-1 0,1 1 1,-1-1-1,0 0 0,1 0 1,0 0-1,0-1 0,0 1 1,1-1-1,-1 0 1,1 0-1,-1-1 0,1 1 1,0-1-1,6 2 0,-8-4-2,-1 1 0,0-1 0,1 0 0,-1 0 0,0 0-1,0 0 1,1-1 0,-1 1 0,0-1 0,1 1 0,-1-1 0,0 0-1,0 1 1,0-1 0,0 0 0,0-1 0,3-1 0,0 0 2,0-2 1,0 1 0,0 0-1,6-9 1,-6 7 14,0-1-1,-1 0 1,0 0 0,0 0 0,0-1-1,-1 1 1,3-11 0,1-2-28,-3 7 33,0 0 0,0-1 0,-1 1 0,-1-1 0,-1 0 0,0 0 0,0 0 0,-1 0 0,-1 0 0,-1 1 0,0-1 0,0 0 0,-1 1 0,-1-1 0,-9-20 0,2 3-2,8 21 28,0 1 0,0-1 0,-1 1 1,0 0-1,-1 0 0,0 0 0,-11-14 0,8 13-43,8 10-4,0 0-1,0-1 0,0 1 1,-1 0-1,1 0 1,0 0-1,0 0 0,0 0 1,0 0-1,0 0 0,0 0 1,0 0-1,-1 0 1,1 0-1,0 0 0,0 0 1,0 0-1,0-1 0,0 1 1,0 0-1,-1 0 1,1 0-1,0 0 0,0 0 1,0 0-1,0 0 0,0 1 1,0-1-1,-1 0 1,1 0-1,0 0 0,0 0 1,0 0-1,0 0 0,0 0 1,0 0-1,-1 0 1,1 0-1,0 0 0,0 0 1,0 0-1,0 1 0,0-1 1,0 0-1,0 0 1,0 0-1,0 0 0,0 0 1,0 0-1,-1 0 1,1 1-1,0-1 0,0 3 28,1 1-25,-1 0 0,1 1 0,0-1 0,0 0 1,0 0-1,0 0 0,1 0 0,0 0 0,0 0 0,0-1 0,3 5 0,6 7 69,16 17 0,-27-32-71,92 89 126,-81-79-126,13 10 22,0-1 0,36 20 0,-50-33-34,148 83-1935,-154-87 1478,0 0 1,1 0-1,-1-1 0,0 0 1,1 0-1,-1 0 1,7 1-1,-8-2-163,0 0 0,0-1 0,0 1 1,-1 0-1,1-1 0,0 0 0,0 0 0,2-1 0,9-4-3523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0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8960,'0'0'7285,"0"3"-6181,1 61 920,15 104 0,-8-125-1991,1-1 1,2 0-1,25 58 0,11 7-801,27 66-4976,-67-150 4467,4 7-2364,-2-10-1888,-2-9 2622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0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0 399 7424,'0'0'2448,"12"7"1653,-6-8-3733,-1 0 0,1-1 1,-1 1-1,1-1 0,-1-1 0,0 1 0,0-1 1,0 0-1,0 0 0,7-6 0,-4 4-264,11-9 267,0-1 1,-2 0-1,0-1 0,-1-1 0,0-1 0,23-34 0,-33 42-314,1 0 0,-1-1 0,5-13 0,-9 20-52,-1-1 0,1 1 0,-1-1 0,0 1 0,0-1 0,0 1 0,-1-1 0,0 0 0,0 1 0,0-1 0,-2-8 0,0 6-95,-1 0-1,1 0 1,-2 0 0,1 1 0,-1 0 0,0 0-1,0 0 1,0 0 0,-1 0 0,-8-7 0,9 10-61,0 0 0,-1 0 0,1 0 1,0 1-1,-1-1 0,1 1 0,-1 0 1,0 1-1,0-1 0,0 1 0,0 0 0,0 0 1,0 0-1,0 1 0,-10 0 0,5 1-540,0 0-1,0 1 1,0 0-1,1 0 1,-1 1-1,-17 8 1,-1 1-3053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0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7936,'6'-4'3648,"1"-3"-1152,0 7 223,0 0-1663,0 0-160,6 7-512,1-3-256,6 3 0,-6 0-256,13-2 32,-9 1-896,9 1-288,0-2-1183,7 1-513,-6 1-992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1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28 166 6656,'6'-34'2144,"-6"21"-1200,-2 6-420,0 0 1,0 0-1,-1 1 0,0-1 1,-5-8-1,6 11 34,0-1 1,0 0-1,0 0 0,1 0 0,-1 0 0,1 0 0,0 0 0,1 0 0,-1 0 0,1 0 1,1-7-1,-1 9 51,1 19-386,1 0 1,5 19 0,-5-22-181,11 51 64,24 68 0,35 100 42,-1 23-1152,-63-222 649,62 212-5622,-57-208 3624,1-6-1141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2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148 311 7808,'-12'-55'2506,"10"44"-820,3 25 164,1-9-1670,0-1-1,1 0 0,-1 0 1,1 0-1,-1 0 0,1-1 1,0 1-1,1-1 0,-1 1 1,1-1-1,-1 0 0,1-1 1,0 1-1,0 0 0,0-1 1,7 3-1,-8-4-44,-1 0 0,1 0 0,0-1-1,-1 1 1,1 0 0,0-1 0,0 0 0,0 0-1,-1 0 1,1 0 0,0 0 0,0 0 0,0-1-1,-1 1 1,1-1 0,0 0 0,-1 0 0,1 0-1,-1 0 1,1-1 0,-1 1 0,1 0 0,-1-1-1,0 0 1,0 0 0,0 1 0,0-1 0,0 0 0,3-4-1,0 0 19,-1-1 0,1 0 0,-1 0 0,-1 0 0,1-1 0,-1 1 0,2-9-1,-4 11-130,0 1-1,0-1 0,-1 0 0,1 1 1,-1-1-1,0 0 0,-1 0 0,1 1 0,-1-1 1,0 1-1,0-1 0,-1 1 0,1-1 0,-5-7 1,1 3-45,0 1 0,-1 0 0,0 0 0,0 0 0,-1 0 0,0 1 0,-1 0 0,-15-10 0,4 4-265,0 1-1,-42-18 1,52 26-50,-1 1 0,0 0 0,0 0 0,0 1 0,-16-1 0,-25 1-4295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2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22 9984,'-7'-22'5309,"7"57"-730,0-13-4756,3 42 881,13 73 0,-9-81-464,28 176 134,-31-213-338,40 225-2211,0-70-2662,-22-100 400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2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42 132 7552,'-7'-84'3520,"-7"44"-2208,7 33 128,1 7-384,-1 0 703,7 14-1663,0-3-160,0 18 32,0 1-607,7 17-225,-1-4-768,8 5-320,0-12-1696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3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11 7808,'0'-10'11969,"0"19"-7517,-1 4-5652,-17 78 2394,6-29-998,-2 21-66,5-5-76,-25 181 4,29-224-1053,-2 69 0,5-100 510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3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23 9472,'-27'-22'5093,"28"29"-3872,5 2-1157,0 0-1,0 0 1,1 0 0,0-1-1,0 0 1,1 0-1,17 13 1,-4-6 310,1 0 1,33 15-1,-45-25-230,2-1 0,-1 0 0,0-1 0,1 0 0,0-1 0,-1-1 0,1 1 0,0-2 0,0 0 0,0 0 0,-1-1 0,1 0 0,0-1 0,13-4 0,-7 4 556,-18 2-691,0 0-1,0 0 1,0 0 0,-1 0 0,1 0 0,0 0 0,0 0-1,0 1 1,0-1 0,0 0 0,0 0 0,0 0-1,-1 0 1,1 0 0,0 1 0,0-1 0,0 0-1,0 0 1,0 0 0,0 0 0,0 1 0,0-1 0,0 0-1,0 0 1,0 0 0,0 0 0,0 1 0,0-1-1,0 0 1,0 0 0,0 0 0,0 0 0,0 1-1,0-1 1,0 0 0,1 0 0,-1 0 0,0 0 0,0 0-1,0 1 1,0-1 0,0 0 0,0 0 0,0 0-1,1 0 1,-1 0 0,0 0 0,0 0 0,0 1-1,0-1 1,0 0 0,1 0 0,-1 0 0,0 0 0,0 0-1,0 0 1,0 0 0,1 0 0,-1 0 0,0 0-1,-1 1-4,-1 1-1,1-1 0,-1 1 0,1-1 1,0 1-1,-1 0 0,1-1 0,0 1 1,0 0-1,0 0 0,1 0 0,-2 3 1,-2 5-15,-2 3-19,0-1 0,2 1 0,-1 0 0,1 0 0,1 1 0,1-1-1,0 1 1,0 0 0,2 19 0,0-25-19,0-1-1,1 0 1,0 0-1,1 0 1,0 1-1,0-2 1,0 1-1,1 0 1,0 0-1,0-1 1,1 1-1,-1-1 1,1 0 0,1 0-1,-1-1 1,1 1-1,0-1 1,1 0-1,8 6 1,-9-7-377,0-1 0,0 0 0,1-1 0,-1 1 1,1-1-1,0 0 0,0 0 0,-1-1 0,1 0 1,0 0-1,0 0 0,1-1 0,-1 0 0,0 0 1,0 0-1,0-1 0,0 0 0,9-3 0,12 0-3168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3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236 988 7808,'0'-1'204,"0"1"0,0-1 0,0 0 0,0 0 0,-1 0 0,1 1 0,0-1 0,0 0 0,-1 0 0,1 1 0,-1-1 0,1 0 0,-1 1 0,1-1 0,-1 0 1,1 1-1,-1-1 0,0 1 0,1-1 0,-1 1 0,0-1 0,1 1 0,-1 0 0,0-1 0,0 1 0,1 0 0,-1-1 0,-1 1 0,-28-5 2661,18 3-2240,8 2-525,0-1 0,0 1 0,0 0 0,0 0 0,0 0 0,0 0 0,0 1 0,0 0-1,1-1 1,-1 2 0,0-1 0,0 0 0,1 1 0,-1-1 0,1 1 0,-1 0-1,1 0 1,0 1 0,0-1 0,0 1 0,0-1 0,0 1 0,0 0 0,1 0 0,-4 5-1,0 1-72,1 0 0,-1 1 0,2 0-1,0 0 1,0 0 0,0 0-1,1 0 1,-2 18 0,3-6-43,1 0 0,1 0 0,2 0 0,4 28 0,-5-40 26,2-1 1,-1 1 0,2-1-1,-1 1 1,10 15 0,-12-21 14,1-1 0,0 0-1,0 0 1,0 1 0,1-1 0,-1-1 0,1 1 0,0 0 0,0-1 0,0 1-1,0-1 1,0 0 0,0 0 0,0 0 0,1 0 0,-1-1 0,1 1 0,0-1 0,-1 0-1,1 0 1,0 0 0,0-1 0,6 1 0,-5-1 31,0-1 1,1 0-1,-1 0 0,0 0 1,0-1-1,0 1 1,0-1-1,8-5 0,-1 0 31,0 0 0,14-12 0,-16 11-59,0 0 0,-1-1 1,0-1-1,-1 1 0,0-1 0,0 0 1,-1-1-1,0 0 0,-1 0 0,0-1 1,-1 0-1,-1 0 0,1 0 0,-2 0 1,0 0-1,2-16 0,-3 10-41,-1 1-1,0-1 1,-1 0 0,-1 0-1,-4-20 1,-18-70-54,-42-120 1,58 208 33,-109-297-548,79 227 664,-55-121 757,90 206-828,2 4-11,-1 0 1,1 0-1,0 0 1,-1 0-1,1 0 1,-1 0-1,1 0 1,-1 0-1,0 0 1,1 0-1,-1 0 1,0 0-1,1 0 1,-1 0-1,0 1 1,0-1-1,0 0 1,0 1-1,0-1 1,0 1-1,0-1 1,0 1-1,-1-1 1,1 1 1,1 0 0,0 0 1,0 0-1,-1 0 0,1 0 0,0 0 1,-1 0-1,1 1 0,0-1 0,-1 0 0,1 0 1,0 0-1,0 0 0,-1 1 0,1-1 1,0 0-1,0 0 0,0 1 0,-1-1 0,1 0 1,0 0-1,0 1 0,0-1 0,0 0 1,0 0-1,-1 1 0,1-1 0,0 0 1,0 1-1,0-1 0,0 0 0,0 1 0,0 12 87,0-9-35,3 25 302,31 111 352,76 182-282,-106-313-447,144 325-1784,4-23-4185,-112-237 1360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34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76 7808,'-6'-11'13410,"5"4"-11909,1 5-1444,1 1 0,-1-1 0,0 0 0,1 1 0,-1-1 1,1 1-1,0-1 0,0 1 0,-1 0 0,1-1 0,0 1 0,0 0 0,0-1 0,0 1 0,0 0 0,1 0 0,-1 0 0,0 0 0,1 0 0,-1 0 0,0 0 0,1 1 0,1-2 0,0 1 19,-1 0 0,0-1 0,0 1 0,1-1 0,-1 0 0,-1 1 0,1-1 1,3-4-1,-2-3 581,-4 18-557,1 59-2379,0 1-6951,0-55 4745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4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1441 9088,'7'5'7312,"1"5"-5288,-6-7-1884,0 0 1,0-1-1,1 1 1,-1-1-1,0 0 1,5 4-1,-5-5-43,0 0-1,0 0 0,0 0 0,1 0 0,-1 0 0,0-1 1,0 1-1,1-1 0,-1 0 0,0 1 0,0-1 0,1 0 0,-1 0 1,0-1-1,1 1 0,-1 0 0,3-2 0,-2 1-29,1 0 1,-1-1-1,1 0 0,-1 0 0,0 0 1,0 0-1,0 0 0,0-1 0,4-4 0,3-5 11,-1-1 0,0 0 0,-1 0 0,7-15 0,-13 23-17,9-16 94,-2-1 1,0 0-1,-2 0 1,0-1-1,5-34 1,-5-1-96,-2-2 1,-3-77-1,-20-120-180,8 136 27,-20-123-597,21 204 624,0 1 0,-3 1 1,-1 0-1,-21-40 0,30 68 86,-1 1 1,0-1-1,-1 1 0,0 1 0,0-1 0,-1 1 0,0 0 1,-14-12-1,20 20-20,1-1 0,-1 1 0,1-1 0,-1 1 0,1-1 0,-1 1 0,0-1 0,1 1 0,-1 0 0,0-1 0,1 1 0,-1 0 0,0 0 1,0 0-1,1 0 0,-1-1 0,0 1 0,0 0 0,1 0 0,-1 0 0,0 0 0,1 1 0,-1-1 0,0 0 0,0 0 0,1 0 0,-1 1 0,0-1 0,1 0 0,-1 0 1,0 1-1,1-1 0,-1 1 0,0-1 0,1 1 0,-1-1 0,1 1 0,-1-1 0,1 1 0,-1-1 0,1 1 0,0 0 0,-1-1 0,1 1 0,0 0 0,-1-1 0,1 1 1,0 0-1,0-1 0,-1 1 0,1 1 0,-1 6-22,-1-1 0,2 0 0,-1 1 1,1 8-1,0-15 21,2 37-34,11 66 1,95 550 28,-5-185 43,22-8-68,-61-251 65,118 262 1,-161-426-119,2-1-1,2-1 1,2-1 0,46 57 0,-70-97 85,0 1 1,0 0 0,1 0-1,-1-1 1,1 0 0,-1 0-1,1 0 1,0 0-1,0 0 1,0-1 0,1 0-1,5 3 1,-9-4 1,0-1 0,0 0 1,1 0-1,-1 0 0,0 0 0,0 1 0,0-1 1,0 0-1,0-1 0,0 1 0,0 0 0,0 0 1,0 0-1,0-1 0,0 1 0,0 0 0,0-1 0,0 1 1,0-1-1,0 1 0,0-1 0,-1 0 0,1 1 1,0-1-1,0 0 0,-1 1 0,1-1 0,0 0 1,-1 0-1,1 0 0,0-1 0,1-2 6,-1 0 1,1 0-1,-1 0 0,0 0 0,0 0 1,-1 0-1,1-7 0,0-27 12,-1 0-1,-2 0 1,-2 0-1,-2 0 1,-1 1-1,-21-66 1,11 60-99,-2 1 1,-1 1 0,-37-57-1,-90-106-513,11 28 628,103 139-277,32 37 230,0-1 0,1 0-1,-1 0 1,0 0 0,1 0 0,-1 0 0,1 0-1,-1 0 1,1 0 0,0 0 0,-1-1-1,1 1 1,0 0 0,0 0 0,0 0 0,0 0-1,0 0 1,0-1 0,0 1 0,0 0-1,0 0 1,0 0 0,1 0 0,0-2 0,1-2-18,0 1 0,1-1 0,0 1 0,4-6 0,0 0 7,11-20 2,25-57 0,-2 2-1494,-33 71-83,0 0 0,1 0 0,20-21-1,-8 16-2509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5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8704,'1'2'6992,"0"10"-3530,4 28-3250,12 16 208,34 139-307,-48-179-197,6 30-1047,2 0 0,20 53 0,-30-97 1014,-1 0-155,1 0-1,0 1 0,0-1 1,0 0-1,0 0 0,0 1 1,1-1-1,-1 0 0,1 0 0,-1-1 1,1 1-1,0 0 0,-1 0 1,1-1-1,3 3 0,9-2-3449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5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 7808,'-9'-1'8210,"-2"22"-6474,5 4-1484,0 0 0,2 0 0,-3 35 1,5 79 173,2-104-320,3 384 378,19-3-322,-15-353-177,2 1 0,3-2-1,3 0 1,2-1 0,45 104 0,-55-151-143,0 0 1,0-1-1,2 0 1,0-1-1,0 1 0,1-2 1,0 1-1,1-2 0,0 1 1,1-2-1,0 1 1,1-1-1,0-1 0,0-1 1,1 0-1,0 0 0,26 8 1,-36-14-94,5 2-1217,1-1-1,17 3 1,-1-4-2345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6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42 8704,'3'-10'1429,"1"-21"6661,-9 44-6234,2 33-1264,-7 99-402,-26 214 15,12-150-712,10-70-1249,-9 1-3671,16-109 1587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6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8448,'0'0'245,"1"0"0,0 0 1,0 0-1,0 1 0,-1-1 1,1 0-1,0 0 1,0 1-1,-1-1 0,1 0 1,0 1-1,-1-1 0,1 0 1,1 2-1,11 15 980,-3-3 355,59 51 2607,-45-45-3484,10 10-147,9 6 172,-2 2 1,55 67 0,28 71-312,33 40-1138,-128-181-243,24 27-2701,-43-52-42,22 16 0,-12-14-15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6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9216,'85'85'5600,"-41"-43"-2809,76 91 1,14 55-1197,-4 28-266,-108-174-1107,-2 2 1,-3 0-1,17 59 1,-21-42-280,-2-1 1,-3 2 0,1 66 0,-21 187-6221,10-282 3610,4-1-3881,4-12 1540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7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11136,'-7'6'7839,"7"1"-7199,7-7-128,6 0-64,7 0-256,8 0-64,6 0 64,6 0-96,8 0-64,-3 0-448,3 0-192,-1 0-960,-6 0-416,0 5-3135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3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9216,'8'5'14614,"6"13"-16420,-10-12 3088,34 46-495,32 59 0,-41-61-635,61 79-1,-50-83-135,46 42 0,-26-41-46,-5-3-153,-39-28-247,-10-10-265,-1-1 0,1 0 1,0 0-1,13 8 0,-4-11-2373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7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10752,'0'22'4032,"7"-15"-3136,6-7 319,-8 0-95,8-7-576,15 3-128,6-3-192,0 0-64,13 3-96,1 4-480,-3 4-128,3 3-768,-1 0-287,-6 4-3105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8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22 8448,'-7'-22'11950,"8"71"-11367,29 204 470,21-1-277,-47-234-725,2 0 0,0-1 1,1 0-1,0 0 0,2-1 0,0 0 0,0 0 1,2-1-1,13 16 0,-18-26-51,-1-1 1,1 1-1,0-1 1,0 0-1,0-1 1,0 1-1,1-1 1,0 0-1,-1-1 1,1 1-1,0-2 1,0 1-1,0-1 1,0 0-1,1 0 1,-1-1-1,0 1 1,0-2-1,0 1 1,1-1-1,8-2 1,-3-1-563,0 0 0,0-1 0,-1 0 1,0 0-1,12-8 0,31-24-6126,-36 26 2694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8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10112,'1'1'402,"0"0"0,0 0 1,0 1-1,-1-1 1,1 0-1,0 1 0,-1-1 1,1 1-1,-1-1 0,1 2 1,3 30 449,-4-23-242,31 233 3010,43 114-2809,-57-286-766,98 352-186,-98-371-667,31 64-1,8-9-3589,-53-102 3934,-2-3 158,0 0-1,0 0 1,0 0 0,0 0-1,0 0 1,0 0-1,1-1 1,-1 1 0,1 0-1,0-1 1,-1 1-1,1-1 1,0 0 0,0 0-1,0 1 1,0-1-1,3 1 1,15 0-2883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9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0 8704,'1'1'201,"0"-1"0,-1 1 0,1-1 1,-1 0-1,1 1 0,-1-1 0,1 1 1,-1-1-1,0 1 0,1-1 0,-1 1 1,0-1-1,1 1 0,-1 0 0,0-1 0,0 1 1,1 0-1,-1-1 0,0 1 0,0-1 1,0 1-1,0 0 0,0-1 0,0 1 1,0 0-1,0-1 0,0 2 0,0 27 1323,-1-19-779,-1 36 875,-11 59-1,3-30-1135,0 26 88,-20 153-189,23-209-3458,0 86 1,6-114 1127,-5-4-1770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49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10112,'21'17'5109,"14"5"-2083,-1-1-1743,-8-2-1005,0 1 1,-1 1-1,-1 1 0,-1 1 0,39 52 0,-21-14-208,39 79-1,-65-111-390,28 39 0,-32-53-320,0-1 0,1 0 1,1-1-1,17 15 1,-26-26 200,-1 1 0,1-1 0,-1 1 0,1-1 1,0 0-1,0-1 0,0 1 0,0-1 0,0 1 1,1-1-1,-1 0 0,0-1 0,0 1 0,1-1 0,-1 0 1,7 0-1,14-4-3016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0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15 236 9216,'-6'-6'2823,"5"5"-2117,0-1 0,0 0 0,0 0 0,0 1 0,1-1 0,-1 0 0,0 0 0,1 0 0,-1-4 0,2-16 274,2 13-808,0 0-1,0 0 1,1 0-1,0 0 1,0 1-1,1-1 1,1 1-1,-1 0 1,1 1-1,0 0 0,1-1 1,7-5-1,-4 5-20,0 0 0,0 0-1,1 1 1,0 1-1,1 0 1,-1 0-1,1 1 1,19-5-1,-22 8 5,0 0-1,0 0 1,0 1 0,0 0-1,1 1 1,-1 0-1,0 0 1,10 2-1,-16-1-76,1 0-1,0-1 0,-1 1 0,1 1 1,-1-1-1,1 0 0,-1 1 0,0 0 1,1 0-1,-1 0 0,0 0 0,0 0 1,0 1-1,-1-1 0,1 1 0,0 0 1,-1 0-1,0-1 0,0 2 0,0-1 1,0 0-1,2 6 0,-2-2-17,0 1 0,0 0-1,-1 0 1,0-1 0,-1 1 0,0 0-1,0 0 1,-1 0 0,-2 12 0,1-8-42,-1 0 1,0 0 0,-1-1-1,0 1 1,-10 18 0,6-14-67,0 0 0,1 0 0,1 1 0,-5 19 0,11-34 19,0 0 0,0 0 0,0 0 0,0 1 0,1-1 0,-1 0 0,1 0 0,-1 0 0,1 0 0,-1 0 0,1 0 0,0 0 0,0 0 0,0 0 0,0 0 0,1-1 0,-1 1 0,0 0 0,1-1 0,-1 1 0,1-1 0,2 2 0,5 5-59,0-2 0,17 11-1,-23-15 66,25 12-55,0 0 1,52 15 0,-47-18 129,60 29 0,-54-20 65,34 20 785,-71-39-868,-1 0 0,1 0 0,0 1 0,-1-1 1,0 1-1,1-1 0,-1 1 0,0 0 1,0 0-1,1-1 0,-1 1 0,-1 0 0,1 0 1,0 0-1,0 0 0,-1 0 0,1 0 1,-1 0-1,0 0 0,1 0 0,-1 0 0,0 0 1,0 0-1,-1 1 0,1-1 0,0 0 1,-1 0-1,1 0 0,-1 0 0,1 0 0,-3 3 1,-2 6-82,0 0 1,-1-1-1,-1 1 1,-9 11 0,12-16-23,-35 45-1208,-2-1 0,-2-2-1,-54 45 1,42-42-1458,48-43 998,0-1 0,-8 15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0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0 138 11904,'0'0'4480,"0"-4"-3489,7 4 1441,0 0-1536,0-7 32,6 7-320,1-7-32,4 3-352,9-10-192,7 3-64,7 0-384,6-1-160,1-1-960,4 1-448,2 1-1343,8-3-609,-15-4-192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0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8960,'0'-6'11327,"0"9"-10692,3 67-244,3 1-1,3-1 1,25 98 0,-28-148-318,0-1-1,0 1 1,2-1 0,1 0 0,0-1 0,1 0 0,1 0 0,14 16 0,-22-30-85,0-1 1,1 0-1,0 0 1,-1 0-1,1 0 1,0 0-1,0-1 1,1 0-1,-1 0 1,0 0-1,1 0 1,-1-1-1,1 0 1,0 0-1,-1 0 1,1 0-1,0-1 1,-1 0-1,1 0 1,0 0-1,0 0 1,-1-1-1,1 0 1,0 0-1,6-2 1,4-1-485,-3 0-403,0 1-1,0-2 1,0 1 0,20-12 0,-12 5-1634,1 5-1872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1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10624,'0'1'4184,"1"5"-3366,26 83 3683,36 75-3148,3 10-834,-23-61-405,5-3-1,4-1 0,111 171 1,-102-174-1239,-12-20-1404,-2-4-3081,-39-63 1765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1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1 7680,'0'0'100,"1"0"0,-1 0 0,0 0 0,1 0 0,-1 1 1,1-1-1,-1 0 0,0 0 0,1 0 0,-1 1 0,0-1 0,1 0 0,-1 0 1,0 1-1,0-1 0,1 0 0,-1 1 0,0-1 0,0 0 0,1 1 0,-1-1 1,0 0-1,0 1 0,0-1 0,1 0 0,-1 1 0,0-1 0,0 1 0,0-1 1,0 0-1,0 1 0,0-1 0,0 1 0,0-1 0,0 0 0,0 1 0,0-1 1,0 1-1,-1 0 0,-3 22 1348,2-17-288,-28 156 5430,3 86-5123,15-126-1007,5-50-375,-25 159-266,30-212-339,-2 25-1,4-28-5984,1-28 3689,4-6-1088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4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0 117 9216,'10'6'5711,"-9"-6"-5574,-1 1 0,0-1-1,0 0 1,1 0 0,-1 0 0,0 0-1,1 0 1,-1 0 0,0 0 0,1 0 0,43-4 5545,21-10-4347,-22 4-683,87-20-715,-45 9-3219,-84 21 3272,8-3-992,-1 0 1,1 0-1,-1-1 0,1 0 0,10-8 1,6-4-3239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2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12416,'11'3'5314,"-9"-1"-4871,15 16 1365,-12-11-499,21 29 1078,38 65-1,-43-64-2300,49 64-1,-19-43-252,3-2 0,116 94 0,-115-108-600,24 19-1967,-5 2-3829,-47-37 1614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5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21 153 5888,'4'-34'5414,"-1"-66"1,-3 82-1717,-1 40-3379,-6 29-1,1-6-219,-7 374 667,13-364-662,0-31-139,5 38 0,-4-55 46,0 0 1,1 0-1,0 0 0,0-1 0,0 1 0,1-1 1,0 1-1,0-1 0,8 11 0,-8-13 37,0-1 0,1 0 0,0 0 0,-1 0 0,1-1 0,0 1 0,0-1 0,1 0 0,-1 0 0,0-1 0,1 1 0,-1-1 0,1 0 1,9 1-1,4 0 209,0-1 0,26-3 0,-35 2-197,142-16 407,-92 8-2391,69-1 0,-106 8 367,-14 0 113,0 1 1,-1 0 0,1 0 0,14 2 0,-11 2-2050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6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10368,'0'-10'6911,"7"107"-4668,-1-39-1878,27 432 1062,-7-75-1179,-24-390-282,4 56-1501,20 106 0,-24-179 927,-2-4 123,1 0 0,0-1-1,0 1 1,0-1 0,0 1-1,0-1 1,1 1 0,-1-1-1,1 0 1,0 0 0,0 0-1,3 4 1,7 0-3184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6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 19 10112,'11'-19'8570,"-11"22"-7866,-1 7-523,0-1 1,-1 0-1,0-1 0,0 1 1,-1 0-1,-4 8 0,-7 21 193,-88 370 383,89-352-2019,-22 58 1,-10-8-4434,38-89 3300,6-3-1034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6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10112,'3'-1'7293,"11"8"-5102,21 12-1265,-13-4-755,-1 2-1,-1 0 1,-1 1 0,0 1-1,-1 0 1,-1 2 0,-1 0-1,15 27 1,3 9-162,13 23-904,88 112 0,-119-172-1460,21 18 0,-31-32 212,1-1-1,0 1 0,14 7 0,5-5-2064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7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77 10368,'-7'7'6485,"21"-8"-4043,-7-2-2133,0-1 0,0 0 0,-1 0 0,10-7-1,6-5 340,-15 12-493,-1-1-71,1 1 1,0 0-1,0 0 1,1 0-1,-1 1 0,1 0 1,0 1-1,-1-1 0,1 1 1,14-1-1,-18 3 38,1 0 0,-1 0 0,1 1 0,-1 0 0,1 0 0,-1 0 0,1 0 0,-1 0 0,7 4 0,-10-4-58,1 0 0,0 0 0,-1 1-1,1-1 1,-1 0 0,1 1 0,-1 0 0,1-1-1,-1 1 1,0-1 0,0 1 0,0 0 0,0 0 0,0 0-1,0 0 1,-1 0 0,1 0 0,-1 0 0,1 0 0,-1 0-1,0 0 1,1 0 0,-1 3 0,-1-1-40,1-1 0,-1 1-1,1-1 1,-1 1 0,0-1 0,0 1 0,0-1 0,-4 6-1,-4 12 14,8-15-68,1-1 0,-1 0 1,1 0-1,0 0 1,0 11-1,1 2-319,0-10 233,0 0 0,0 0 0,0 0 0,1 0 0,0 0 0,1 0 0,0-1-1,0 1 1,1-1 0,0 0 0,0 0 0,0 0 0,8 9 0,8 7 91,1-1-1,30 24 1,-34-31-21,-6-5 55,-5-6 206,0 1-1,-1 0 0,10 12 0,-14-15-159,1 1 1,-1-1-1,0 0 0,0 1 0,0-1 0,0 1 0,0-1 1,0 1-1,-1-1 0,1 1 0,-1-1 0,0 1 0,0 0 1,0-1-1,-1 5 0,-1 5 2,-1 1 0,0-1 1,-1 0-1,0 0 0,-8 13 0,-33 54-622,27-52-973,-31 34 1,32-41-873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7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8 131 12160,'-7'5'5567,"14"-5"-3743,-1 0-1280,8 0-32,13 0-128,-2 0 0,9-5-224,7-1-96,6-6 32,-6-6-480,0 0-224,4 0-832,-4 0-352,6 0-735,1 6-353,6 1-1184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7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0 102 9088,'20'-80'5290,"-18"67"-3591,-1 4-390,5 16 158,-2 4-998,0 0 1,-1 0-1,3 17 1,-4-16-306,18 117 870,-13-80-899,1 1 1,18 55-1,-17-79-95,1 0 0,1-1 0,2 0 0,23 36 0,-25-47-68,0 1 1,0-2-1,1 1 0,1-2 1,0 1-1,1-2 1,30 20-1,-39-28-125,0-1 0,0 1 0,0-1 1,1 0-1,-1-1 0,0 1 0,1-1 0,-1 0 0,1 0 1,-1-1-1,1 1 0,7-2 0,-7 0-454,0 0-1,0 0 1,0 0 0,0-1 0,-1 0-1,1-1 1,0 1 0,-1-1-1,0 0 1,0 0 0,5-5 0,9-9-3409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8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18 10368,'-12'-18'8449,"11"39"-6808,35 313-515,-8-42-839,-8-178-820,4-1 0,47 141-1,-61-231-259,15 30-1,-19-45 182,1 0 0,0 0 0,0 0 0,1-1 0,0 0 0,10 10 0,0-6-1911,3-9-1162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8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35 8704,'4'-5'9441,"6"3"-6371,16 2-4645,-16 0 2558,4 1-957,0 1 0,-1 0-1,16 5 1,-1 0-33,0-1-66,-17-3 98,0 0 0,1-1 0,21 1 0,-15-2-29,-11 0 8,-1-1 1,0 0-1,0 0 1,1-1 0,-1 0-1,0 0 1,0 0 0,7-3-1,14-7-37,73-26-40,-96 36 104,3-1-410,0 0-1,0 1 1,0 0 0,12-1-1,-17 2 154,0 0 0,0 0 0,-1 0 0,1 1 0,0-1 0,0 0 0,-1 1 0,1 0 0,0-1 0,-1 1 0,1 0 0,-1 0 0,1 0 0,-1 0 0,1 0 0,-1 0 0,0 0 0,1 1-1,-1-1 1,0 0 0,0 1 0,0-1 0,1 3 0,6 9-2200,3 4-982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4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10752,'0'0'9263,"1"7"-8180,38 76 567,-4-14-948,45 145 91,-28-70-669,-30-83-188,15 36-250,-28-83-108,-8-13 265,0 0-1,0 1 1,0-1-1,0 1 1,0-1-1,0 1 0,0 0 1,-1-1-1,1 1 1,0 3-1,7-73-10343,-3 30 6880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9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67 9088,'6'15'2112,"1"5"1376,-6-19-3363,-1-1 0,0 0 0,1 0 0,-1 0 1,0 0-1,1 0 0,-1 0 0,0 0 0,1 0 1,-1 1-1,0-1 0,1 0 0,-1 0 1,0-1-1,1 1 0,-1 0 0,0 0 0,1 0 1,-1 0-1,0 0 0,1 0 0,-1-1 0,19-6 1720,25-14 0,-29 13-1793,0 1 0,1 0 1,22-6-1,72-7-616,-41 9-1347,-58 9 1378,26-3-2046,-34 5 2185,-1 0 0,1 0 0,-1 0 0,1 0 0,0 1 0,-1-1 0,1 1 0,-1 0 0,0-1 0,1 1 0,-1 0 0,3 2 0,9 8-3067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5:59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18 6656,'14'-18'10575,"-14"31"-7812,-3 25-2255,-1 0 0,-2-1-1,-16 57 1,2-9-358,-12 35-1798,30-98-617,2-15 616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0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8704,'-7'14'9742,"7"-14"-9504,1 3 20,-1 0 0,1 0 0,0-1 0,0 1 0,0 0 0,3 3 0,12 16 247,1-1 0,1 0 0,34 28 0,-21-19-317,183 177-129,-119-122-1105,-86-79 194,0 1 0,18 8-1,-23-13 269,1 1 0,0-1 0,-1-1 0,1 1 0,0-1 0,0 0 0,0 0 0,6 0 0,10-1-3522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1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268 112 7552,'0'0'174,"0"-1"0,0 1 0,0-1-1,0 0 1,0 1 0,-1-1 0,1 1 0,0-1 0,0 0 0,0 1 0,-1-1 0,1 1 0,0-1 0,-1 1 0,1-1 0,-1 0-1,-2-7 2801,2 8-2643,0 0-1,0 0 1,-1 0-1,1-1 0,0 1 1,0 0-1,0-1 1,0 1-1,0-1 1,0 0-1,-2 0 0,2 0-222,0 0 0,0 1 0,0-1 0,0 1-1,-1-1 1,1 1 0,0-1 0,-1 1-1,1 0 1,0-1 0,-3 1 0,1 0 22,1 0 1,-1 1 0,0-1 0,0 1-1,0-1 1,0 1 0,0 0-1,0 0 1,1 0 0,-1 1-1,1-1 1,-1 1 0,1-1-1,-1 1 1,-2 3 0,1-1-60,0 0 0,0 1 0,0 0 1,0 0-1,1 0 0,0 1 0,-2 5 0,-2 6 2,0 1-1,2 0 0,-6 35 0,4-1 100,2 1 1,2 0-1,5 68 0,7-30 17,21 97 0,-23-154-164,19 56 1,-22-80-10,0 0 0,0 0 0,1 0 1,1-1-1,0 0 0,0 0 0,0 0 1,1-1-1,13 13 0,-15-18 47,-1 0-1,1 0 1,0-1 0,0 1 0,0-1 0,0 0-1,0 0 1,1-1 0,-1 0 0,0 1-1,1-2 1,-1 1 0,1-1 0,-1 0-1,1 0 1,10-2 0,-7 1 53,0-1-1,0 0 1,0-1 0,-1 0-1,1 0 1,-1-1 0,1 0 0,-1-1-1,11-7 1,-9 2-8,1 1 1,-1-1-1,-1-1 0,0 1 1,0-2-1,-1 1 0,9-19 0,38-90 237,-41 83-309,0-1 1,-3-1 0,-1 0 0,5-43 0,-13 62-83,-1 0-1,0-1 1,-2 1 0,0 0 0,-1-1 0,-1 1 0,-1 0 0,-1 1-1,-13-37 1,5 28-240,-1 1-1,-2 1 1,0 0-1,-1 1 1,-2 1-1,-38-39 1,44 50 16,0 1 0,-1 1 1,-1 0-1,1 1 0,-1 0 1,-20-8-1,24 13 15,1 1 0,-1 0 0,0 1 0,0 0 0,0 1 0,0 0 0,-1 1 0,1 0 0,0 1 0,-23 2 0,9 3-823,0 1 1,1 0 0,-37 17 0,-5 7-3291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1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19 8960,'0'-18'9282,"0"26"-7733,-1 81 264,2 91-290,1-136-1391,2-1 1,11 47 0,-12-79-115,0 1 1,0-1-1,1-1 1,1 1-1,0 0 1,0-1-1,11 15 1,-12-20 7,0 1 0,1-1 0,0-1 0,0 1 0,0-1 0,0 1 0,1-1 0,-1-1 0,1 1 0,0-1 0,1 0 0,-1-1 0,0 1 0,9 1 0,-3-2-17,0 0-1,0 0 1,0-2 0,1 1-1,-1-2 1,22-2-1,73-22-1801,-78 15-343,39-17 1,-29 10-1364,-12 5-821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2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 9728,'-3'-5'7517,"8"13"-4830,1 2-3313,14 35 894,-3 0 0,-1 2 0,18 87 0,-10-3-177,37 165 90,-49-246-231,32 107-352,-36-132-466,2 0-1,0-1 1,2 0-1,15 23 1,-24-43 393,0 0 1,0 1 0,0-1 0,0-1 0,1 1 0,-1 0 0,1-1 0,0 0-1,8 5 1,14-1-3024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2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209 1 9984,'-1'0'3824,"-5"2"-3072,1 4-216,1 0 0,-1 0 0,1 1 0,1 0 0,-1-1 0,-2 9 0,3-9-417,-6 16 236,0 1-1,-8 38 0,-4 50-114,9-44-113,-34 131 19,11-53-1354,28-118 567,-2 9-524,6-11-3044,5-30 2257,8-7-1232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3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9088,'5'19'9343,"5"6"-7470,18 28-1970,-1-8 467,1-1-1,2-1 0,58 62 1,-39-57-256,2-3 1,2-1 0,89 54-1,-128-89-264,1 1 69,0-1 0,1 0-1,18 7 1,-28-14-300,0 0-1,0-1 0,0 1 0,0-1 1,8 0-1,-9-1-321,0 0 0,-1-1 0,1 1 0,0-1 0,0 0 0,0 0 0,6-3 0,9-4-3073,0-2 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3.5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39 141 8576,'-17'-80'5194,"16"74"-4503,0 0 0,-1 0-1,0 0 1,1 0-1,-2 1 1,1-1 0,-6-9-1,6 10 211,2 13-367,29 447 1133,-25-415-1563,40 265 260,-34-248-350,0 5-19,3 0 0,3-1-1,2 0 1,40 86 0,-46-121-310,1-1 0,1 0 1,2 0-1,0-2 0,1 0 1,29 28-1,-44-49 223,12 12-1112,32 24-1,-42-35 628,1 0 0,0 0-1,0 0 1,1-1-1,-1 1 1,0-1 0,1 0-1,-1-1 1,1 0 0,0 0-1,10 1 1,-14-2 11,0 0 0,0 0 0,1 0 0,-1-1 0,0 1 0,1-1 0,2 0 0,19-14-3375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3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3 10240,'0'-3'7056,"-2"26"-5153,-5 39-892,-10 54-224,-71 349 269,48-198-2630,18-156-4276,17-101 3509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4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9600,'2'0'505,"-1"0"-298,0 0 0,-1 0-1,1 0 1,0 0 0,0 0 0,0 0-1,-1 0 1,1 0 0,0 0 0,0 0-1,0 0 1,-1 0 0,1 1-1,0-1 1,0 0 0,-1 1 0,1-1-1,0 0 1,0 1 0,-1-1 0,1 1-1,0-1 1,-1 1 0,1-1 0,-1 1-1,1 0 1,-1-1 0,1 1 0,-1 0-1,1-1 1,-1 1 0,1 1-1,1 3 242,1 0-1,0-1 1,0 1-1,0-1 0,7 9 1,3 2 115,140 176 1837,-134-165-2130,-1 1 0,-2 1 0,-1 1 0,-1 0-1,-1 1 1,-1 0 0,-2 0 0,9 49 0,-7-9-29,-4 0 0,0 124 0,-8-170-582,-1 0 0,-1-1-1,-1 1 1,-1-1 0,-11 36-1,14-58 271,0 3-585,0 0 1,0-1-1,0 1 1,-1 7-1,41-31-17050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4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9600,'3'7'6463,"14"11"-3956,143 114 853,-140-113-3320,0 1 1,-1 1-1,28 41 1,38 76-123,-47-71 87,23 39-330,35 56-4032,-96-161 4282,2 2-203,-1-1 0,1 0 1,-1 1-1,1-1 1,0 0-1,0 1 0,0-1 1,0 0-1,0 0 1,0-1-1,1 1 0,-1 0 1,0-1-1,1 0 1,0 1-1,4 0 0,18-3-3556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5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14 174 8704,'-6'-5'4634,"6"5"-4521,-1 0-42,1 0-1,0 0 1,0 0 0,-1 0-1,1 0 1,0 0 0,-1 0-1,1 0 1,0 0 0,0 0-1,-1 0 1,1 0 0,0 0-1,0 0 1,-1 0 0,1-1 0,0 1-1,0 0 1,0 0 0,-1 0-1,1 0 1,0 0 0,0-1-1,0 1 1,-1 0 0,1 0-1,0 0 1,0-1 0,0 1-1,0 0 1,0 0 0,0-1-1,-1 1 1,1 0 0,0 0-1,0-1 1,0 1 0,0 0-1,0 0 1,0-1 0,0 1-1,0-1 1,1-8 253,0 0 0,1 0 0,0 0 0,1 0-1,-1 0 1,2 1 0,-1-1 0,1 1 0,1 0 0,-1 0-1,1 0 1,1 0 0,-1 1 0,2 0 0,-1 0 0,0 1-1,14-10 1,-18 14-288,0 1 0,0 1 0,0-1 0,0 0-1,0 0 1,0 1 0,1-1 0,-1 1 0,0-1 0,0 1-1,0 0 1,1 0 0,-1 0 0,0 0 0,0 1 0,0-1-1,0 1 1,1-1 0,-1 1 0,0 0 0,0-1 0,0 1-1,0 0 1,0 0 0,-1 1 0,1-1 0,0 0-1,0 1 1,-1-1 0,1 1 0,-1-1 0,1 1 0,-1 0-1,0 0 1,1-1 0,-1 1 0,0 0 0,1 3 0,0 1 16,0 1 0,-1 0 0,0 0 0,0 0 0,0 0 0,-1 0 0,0 10 0,0-5-36,-13 297 154,11-286-203,1 0 0,1 0 1,0 0-1,2 0 0,5 23 0,-6-41 16,0-1-1,1 1 1,0-1 0,0 0 0,0 0-1,0 1 1,1-1 0,-1-1 0,1 1-1,0 0 1,0-1 0,1 1 0,-1-1-1,1 0 1,-1 0 0,1 0 0,0-1 0,0 1-1,0-1 1,0 0 0,1 0 0,-1-1-1,1 1 1,-1-1 0,1 0 0,8 1-1,8 0-885,0-2-1,0 0 1,0-1 0,35-7-1,-36 5-689,4 0-3647,38-12 0,-28 2 862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5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1 109 9216,'30'-1'8162,"13"-4"-6069,65-19-674,41-7-1883,-12 2-4114,-45 16-5622,-60 7 6696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5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24 9472,'-7'-23'7631,"32"130"-4781,-6-23-1963,50 137 0,44 29-105,-76-181-1546,68 95 0,-95-149 113,-3-4-414,17 18 0,-21-26 760,-1-1 0,0 0 0,0 0 0,1 0 0,-1-1 0,1 1 0,0 0 0,-1-1 0,1 0 0,0 0 0,0 0 0,0 0 0,3 1 0,9-1-3705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6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7552,'0'0'9210,"14"5"-8026,-3 4-316,1 0-1,16 9 1,-18-11-549,0 0 1,-1 1-1,1 0 1,-2 1-1,15 17 0,-16-18-182,12 15 175,-1 0 1,-1 2-1,20 37 1,-17-21-21,22 67 1,-11-20-13,-3-14-64,-5 1 0,16 81 0,-31-94-212,-2-1 0,-3 1 0,-7 91 0,-42 183-1498,18-231 60,15-62 26,7-31-675,7-35-5589,11-10 3614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6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14 132 9344,'-1'-1'264,"0"-2"251,1 1 0,-1-1 0,-1 1 0,-7-12 5155,24 13-3265,52-16-895,90-23-308,-110 26-2595,83-15 0,-106 26-882,28 1 1,-18 2-2190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7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7 282 10112,'-7'31'3776,"7"-26"-2944,7 2 1503,0-7-1183,7-7 160,-1 2-512,8-8-128,6-5-416,7-1-160,7-3-64,-3-8-256,10-6-96,6 0-864,0 0-448,5-1-639,-4 1-257,6 7-1728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7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1 8960,'-6'1'975,"1"0"1,-1-1-1,0 1 1,1-1-1,-1 0 1,-10-2-1,-8 1 2996,23 1-3920,1 1 0,-1-1 0,1 1 0,-1-1-1,1 1 1,-1-1 0,1 1 0,-1-1 0,1 1 0,0 0-1,-1-1 1,1 1 0,0 0 0,-1-1 0,1 1 0,0 1-1,-1-1 57,-5 15 61,1 1-1,1-1 1,0 1-1,-2 32 1,4-31-94,-4 41 128,3 1 0,5 62 0,25 118 35,-22-213-256,0 0 0,1 0 1,2-1-1,19 44 0,-23-61 25,1 0-1,0 0 1,1-1-1,-1 0 1,2 0-1,-1-1 1,1 1-1,0-1 1,1-1-1,-1 1 1,1-1-1,1-1 1,-1 1-1,1-2 1,0 1-1,14 5 1,-12-7 62,1-1 0,-1 1 0,1-2 0,0 1 1,-1-2-1,1 0 0,0 0 0,-1-1 0,1 0 0,13-4 1,-11 2 34,0-1 0,-1 0 1,0-1-1,0-1 0,0 0 1,0 0-1,-1-2 0,14-9 1,-7 1 68,-1-2 0,0 1 1,-1-2-1,-1-1 1,17-26-1,-5 2 143,32-72 0,-49 93-230,-1 0 1,-2-1-1,12-47 1,-18 61-86,-1 0 1,0-1-1,0 1 0,-1 0 1,-1-1-1,0 1 0,0 0 1,-1-1-1,0 1 0,-1 0 1,0 0-1,-6-13 0,1 8-86,-1 0 0,-1 0-1,0 1 1,-1 0 0,0 0-1,-1 2 1,-1-1 0,0 1 0,0 1-1,-19-11 1,10 7-244,-1 2 0,-1 0 0,0 2 0,-1 0 0,0 2 1,-27-6-1,38 12 33,1 0 1,-1 1-1,0 1 0,0 0 1,0 1-1,0 1 1,0 0-1,0 1 1,0 0-1,-16 5 1,16-2-847,0 0 1,0 1-1,0 1 1,1 0-1,-18 12 1,27-16 254,0 0 0,0 1 0,0-1 0,0 1 0,-3 5 0,-9 19-3576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09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1 258 8320,'0'0'8890,"14"0"-7535,-6-1-1086,-2 1 0,1-1 0,0-1 0,0 1 0,0-1-1,0 0 1,9-6 0,23-6 300,-17 6-320,1-1 0,-1-1-1,31-19 1,-24 12-138,43-17-1,78-20-72,-47 24-2823,-92 28 1516,0-1-1,0-1 1,0 0 0,11-6 0,-22 10 1050,1-1 0,-1 1 1,7-12-4812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0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8704,'0'0'7498,"1"8"-4639,7-4-2524,0 0 0,0 0 1,0-1-1,0 0 0,0 0 0,15 2 1,58 5 545,-48-6-568,91 6 316,-75-8-517,-26-1-34,0 2 0,0 0-1,0 1 1,39 12 0,-56-13-49,1-1 0,0 1-1,-1 0 1,1 1 0,-1-1 0,0 1 0,0 1 0,-1-1-1,1 1 1,-1 0 0,0 0 0,0 1 0,-1-1 0,0 1-1,0 0 1,0 0 0,0 1 0,-1-1 0,3 10 0,0 4-27,-2 0 1,0 1 0,0 21 0,-2-27-4,1 22-35,-1 1 0,-3-1 0,-5 51 0,0-38-725,-2-1 1,-21 71-1,23-105 328,-8 33-1654,13-44 1603,1 0 1,-1 0-1,1 0 1,0 0-1,0 0 1,0 0 0,0 0-1,1 0 1,0 5-1,-1-9 357,1 1 0,-1-1 0,0 0 0,0 1 0,0-1 0,0 0 0,1 1 0,-1-1 0,4 3-1524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5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10112,'-1'3'8932,"9"-10"-6275,31-5-673,-29 9-1843,-1 0 1,1 0-1,0 1 0,0 0 0,17-1 1,5 2-157,48 3-812,-71-1-267,1 0 1,-1 1 0,0 0-1,0 0 1,0 1-1,13 6 1,-9-2-3584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1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25 8320,'-1'0'125,"1"-1"1,-1 1 0,1-1-1,0 1 1,0-1-1,-1 0 1,1 1 0,0-1-1,0 1 1,-1-1-1,1 0 1,0 1 0,0-1-1,0 1 1,0-1-1,0 0 1,0 1 0,0-1-1,10-13 5814,-4 25-4792,-5-9-1004,2 5-54,0 0-1,-1 0 1,0 1-1,-1-1 1,1 0-1,-1 0 1,-1 1-1,1-1 1,-2 15-1,1-8 3,0 21 92,-1 8 47,2 0 1,2 0-1,8 44 0,-7-68-201,18 71 13,-19-78-29,1-1 0,1 0 0,0 0 1,0-1-1,11 17 0,-13-23 4,1 1 1,-1-2-1,1 1 1,0 0-1,0-1 0,0 1 1,1-1-1,-1 0 1,1-1-1,-1 1 1,1-1-1,8 3 1,-9-4-362,0 0 0,0 0 0,0 0 0,0-1 0,0 0 0,0 0 1,0 0-1,0 0 0,0-1 0,0 1 0,0-1 0,0 0 1,0 0-1,0 0 0,0-1 0,-1 0 0,5-2 0,5-5-2370,1 1-934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1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9728,'0'0'6533,"0"3"-6037,0 128 970,1-80-1319,13 95 0,-13-143-150,27 190 37,17 1-1148,-36-163 620,-3-8-724,1-1 0,0 0 1,17 30-1,-16-34-2147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1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6 8192,'-10'-5'7133,"9"5"-6945,-1 0 48,1 1 1,-1-1 0,1 1 0,-1-1-1,1 1 1,-1-1 0,1 1 0,0 0-1,-1 0 1,0 1 0,1-2-219,-3 4 59,0 0 0,0 0 0,0 1 0,1-1 0,-5 6 0,-38 80 307,26-49-278,-82 172-227,64-132-840,-4 27-4751,36-89 2187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2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8448,'0'-1'116,"0"1"1,0 0-1,0-1 1,0 1-1,0-1 1,0 1-1,0 0 1,1-1-1,-1 1 0,0 0 1,0-1-1,1 1 1,-1 0-1,0 0 1,0-1-1,1 1 1,-1 0-1,0 0 1,1-1-1,-1 1 1,0 0-1,1 0 1,-1 0-1,0 0 1,1-1-1,-1 1 1,0 0-1,1 0 0,-1 0 1,1 0-1,-1 0 1,0 0-1,1 0 1,-1 0-1,1 0 1,-1 0-1,0 0 1,1 0-1,-1 0 1,1 1-1,2-1 47,-3 0-51,1 0 0,0 0 1,-1 0-1,1 0 0,-1 1 0,1-1 0,0 0 0,-1 0 0,1 1 0,-1-1 0,1 0 1,0 1-1,-1-1 0,1 1 0,-1-1 0,1 0 0,-1 1 0,1 0 0,8 6 580,4 0-263,4 1-164,-1 1 0,0 1 0,0 1 0,13 12 0,4 8 80,39 49-1,24 45-514,-38-48-877,-47-63 615,-7-8-116,1 1-1,1-1 1,-1 1-1,1-1 0,0-1 1,13 10-1,0-2-3141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2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0 9344,'0'0'3061,"-2"3"-1797,-1-1-983,2-1-192,0 0-1,1 0 1,-1-1-1,0 1 1,0 0-1,1 0 1,-1 0 0,1 0-1,-1 0 1,0 0-1,1 0 1,0 0-1,-1 0 1,1 0-1,0 0 1,-1 1 0,-11 42 1313,8-11-978,1 0 0,3 35-1,0-49-387,4 113 251,0-58-206,19 189 47,-21-241-128,47 308-854,-45-308 347,2 0-1,11 29 1,-13-41 10,1 0 1,0 0 0,1 0-1,0 0 1,1-1 0,11 13-1,3 1-3065</inkml:trace>
  <inkml:trace contextRef="#ctx0" brushRef="#br0" timeOffset="1">458 295 9856,'0'0'3205,"-1"3"-1882,-24 47 1023,-41 92-885,44-93-1399,-24 74-1,-9 89-621,50-188 213,0 0-811,-3 34 0,6-31-1949,2 1-3309,0-14 3024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3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9728,'0'0'3120,"2"4"-1798,5 10-393,-4-7-140,1 1 0,0-1 0,6 8 0,100 119 1515,-66-89-2266,51 40 0,-24-22-1474,-16-16-2872,-43-38 1186,0-1 0,22 12 0,-5-8-419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3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0 9984,'2'3'4677,"7"9"-3509,-8-11-1088,-1-1-1,1 1 1,-1 0 0,1 0 0,-1-1 0,0 1 0,0 0-1,1 0 1,-1-1 0,0 1 0,0 0 0,0 0-1,0-1 1,0 1 0,0 0 0,0 0 0,0 0-1,0-1 1,0 1 0,0 0 0,-1 0 0,1 2 185,1 9-7,0-1 0,1 1-1,0-1 1,1 1 0,5 11 0,1 5-152,-3-3-69,3 31 0,-3-16-31,8 49-507,13 78-4992,-21-132 3024,-5-4-1003</inkml:trace>
  <inkml:trace contextRef="#ctx0" brushRef="#br0" timeOffset="1">0 335 8960,'0'7'4192,"14"-2"-2368,-8-5-1152,1 0 64,5 0-289,1 0-31,8-5-224,-1 5-128,7-7-32,0 3-608,7-10-255,0 10-1185,0-10-480,-9 3-1376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4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9344,'0'2'4373,"1"42"266,1-28-4089,1 0-1,5 22 1,2-2-253,-2-3-142,22 52 1,-20-61-241,45 93-1642,-42-95-938,21 30 1,-21-34-1240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4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66 8320,'23'-44'2757,"-23"44"-2706,0-1 1,0 0-1,1 1 1,-1-1-1,0 1 1,0-1-1,1 1 1,-1-1-1,1 1 1,-1-1-1,0 1 1,1-1-1,-1 1 1,1-1-1,-1 1 1,1-1-1,-1 1 1,1 0-1,-1-1 1,1 1-1,0 0 0,0-1 1,22-8 1004,-23 9-1004,0 0 1,1 0-1,-1-1 0,0 1 1,1 0-1,-1 0 0,0 0 1,1 0-1,-1 0 1,1 0-1,-1 0 0,0-1 1,1 1-1,-1 0 0,1 0 1,-1 1-1,0-1 0,1 0 1,-1 0-1,1 0 1,0 0-1,5 2 427,-2-1-153,1 1-1,0-1 1,-1 1-1,1 0 0,5 4 1,-1 0 80,0 0 0,-1 1 0,0 0 1,-1 0-1,13 15 0,-6-1 113,23 42-1,9 31 360,42 137 343,-73-186-1146,-1 0-397,-1 0 1,10 79 0,-14 21-4177,-9-55-1965,0-71 3103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4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14 8448,'-13'-12'3178,"13"12"-3038,0 0 1,-1 0-1,1 0 1,0-1-1,-1 1 0,1 0 1,0 0-1,-1 0 1,1 0-1,-1 0 0,1 0 1,0 0-1,-1 0 0,1 0 1,-1 0-1,1 0 1,0 0-1,-1 0 0,1 0 1,0 0-1,-1 0 0,1 0 1,-3 3 1263,2-3-1264,-8 12 1476,5-4-1407,0 0 0,0 0 0,1 0 0,0 1 0,-2 17 0,-4 46 191,7-49-315,-5 162 151,7-144-243,14 251-105,-12-272 57,1 9-155,12 53 0,-13-74-17,1 0 0,-1-1 0,2 1 0,-1 0 0,1-1 0,0 0 0,0 0 0,1 0 0,0 0 0,0-1 0,9 8-1,-11-12-102,-1 0-1,1 0 0,0 0 0,-1-1 0,1 0 0,5 3 0,-3-3-963,1 1 0,-1-1 0,0 0 1,1-1-1,7 1 0,8-1-2674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5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0 117 10880,'4'3'4826,"-4"-2"-4659,0-1-70,1 1 1,-1-1 0,0 1-1,1-1 1,-1 1 0,0-1-1,1 0 1,-1 1 0,0-1-1,1 1 1,-1-1 0,1 0-1,-1 1 1,1-1 0,-1 0 0,1 0-1,-1 1 1,1-1 0,-1 0-1,1 0 1,0 0 0,-1 0-1,1 0 1,-1 0 0,1 0-1,-1 0 1,1 0 0,-1 0-1,1 0 1,0 0 0,12 3 2388,-12-2-2357,0-1-1,0 1 0,1-1 0,-1 0 1,0 0-1,0 1 0,1-1 1,-1 0-1,0 0 0,0 0 0,0 0 1,1 0-1,1-1 0,6-1 59,-1-1 0,0-1-1,10-5 1,15-6-80,25-8-149,23-9-1255,20-2-4580,-70 23 1088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5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12 8960,'-4'-11'7919,"-3"22"-6601,4-5-1236,1 0 0,0-1 1,0 1-1,0 0 0,0 0 1,1 0-1,-1 6 0,-3 20 38,-27 151 78,16-62-238,8-51-2087,-17 70 1,20-117-66,3-4-1504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5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8960,'-11'6'2981,"11"-6"-2949,0 0 1,0 0-1,0 0 1,-1 0-1,1 0 0,0 0 1,0 0-1,0 0 1,0 1-1,0-1 1,0 0-1,-1 0 0,1 0 1,0 0-1,0 0 1,0 0-1,0 1 1,0-1-1,0 0 0,0 0 1,0 0-1,0 0 1,0 0-1,0 1 0,0-1 1,0 0-1,0 0 1,0 0-1,0 0 1,0 1-1,0-1 0,0 0 1,0 0-1,0 0 1,0 0-1,0 0 1,0 1-1,0 3 287,-1 10 251,2 1 0,-1-1 0,2 0 0,0 0 0,0 0 0,8 21 0,2-5-241,1 0 0,31 48 0,-21-42-171,2-1 0,31 34 0,-36-47-523,86 89-96,-90-96-1251,29 17-1,-33-24-461,1-1-1,0 0 1,17 6-1,4 0-1547</inkml:trace>
  <inkml:trace contextRef="#ctx0" brushRef="#br0" timeOffset="1">506 281 8064,'7'25'3744,"18"-14"-2528,-25-4 32,13-2-320,-6 1 0,13 1-449,-6-2-191,6 1-192,1-6-160,-1 0 32,0 0-479,1-6-129,-1 1-800,1-8-384,-1 1-2048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5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8704,'0'5'3968,"7"13"-1472,-7-7-1568,0 3-1,7 8-447,-1 3-192,1 12-192,0-8-96,7 19 32,-8-12-480,8 5-96,0-5-767,-1 0-289,1-6-2688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6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8960,'5'6'1119,"8"15"1986,-11-17-2980,21 51 1510,-17-42-1201,1-1 0,0 0 1,0 0-1,18 20 0,-4-4 93,13 17-116,52 74 201,-65-87-564,-2 1 1,15 37-1,-13-22-1000,-3 2 0,-1 0 0,13 76 0,-28-119 416,-1 0 0,0 0 0,-1 0 0,0 0 0,0 0 0,0 0 0,-4 13 0,-2 6-2786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6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8320,'7'4'3872,"6"3"-1760,-6-7-1152,0 0 64,6 0-193,8 0-127,4 0-384,-5 0-192,7-7-32,-6 3-288,-1-3-96,0 0-992,1 3-415,-8-3-2881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6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8320,'0'7'3872,"14"-7"-1952,-7 0-1184,0 0-64,13-7-448,0 0-192,1-4-32,-1-1-1024,1 1-352,-1-3-2688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7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24 10112,'-6'-18'3285,"6"17"-3215,0 1 1,0 0-1,0-1 1,0 1-1,0 0 0,-1 0 1,1-1-1,0 1 1,0 0-1,0 0 1,-1 0-1,1-1 0,0 1 1,-1 0-1,1 0 1,0 0-1,0 0 1,-1-1-1,1 1 0,0 0 1,-1 0-1,1 0 1,0 0-1,0 0 1,-1 0-1,1 0 0,0 0 1,-1 0-1,-4 1 389,4-1-334,0 0 0,1 1 0,-1-1 0,0 0 0,0 1 0,0-1 0,1 1 0,-1-1 0,0 1 0,1-1 0,-1 1-1,0-1 1,1 1 0,-1 0 0,1-1 0,-1 1 0,1 0 0,-1 0 0,1 0 0,-1-1 0,1 1 0,0 0 0,-1 1 0,0 0-41,-4 10 99,1 0 0,0 0 0,0 0 0,1 0 0,-1 18 0,1-13-28,-25 177 540,15-102-499,10-73-232,1 0 1,1 0 0,2 35-1,-1-48 29,1 0-1,0 1 1,1-1-1,0 0 1,-1 0-1,2 0 1,-1-1-1,1 1 1,0-1-1,0 1 1,0-1-1,1 0 1,0 0-1,0 0 1,6 5-1,-6-7 20,1 0-1,-1 0 1,1 0-1,-1-1 1,1 0-1,0 1 0,0-2 1,0 1-1,0-1 1,0 1-1,1-1 1,-1-1-1,0 1 1,0-1-1,1 0 0,7-1 1,0 0 120,0-1 0,0-1 0,0 0 0,0-1 0,18-8 0,-23 8-43,0 1 1,0-1-1,-1-1 1,8-5-1,-11 7-57,-1 0 0,0 0 0,0-1 0,0 1 0,0-1 1,0 1-1,-1-1 0,1 0 0,-1 0 0,2-6 0,-1 1-2,-1 0 0,1 0 0,-2 0 0,0 0 0,0 0 0,0-16 0,-2 6-47,-1 1 1,-4-23-1,1 23-149,0 1 0,-1-1-1,-1 1 1,0 0 0,-17-27 0,15 28-146,-1 0 1,-1 0-1,-18-19 1,22 27 61,-1 1 1,0 0-1,-1 0 1,1 1-1,-1 0 0,-1 0 1,-11-5-1,14 8-105,-1 0 0,1 0 0,-1 1 0,0 0 0,0 0-1,0 1 1,-1 0 0,1 0 0,0 1 0,0 0 0,-13 2 0,8 2-678,0 0 0,-23 11 0,-20 10-2721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7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21 8960,'-8'-21'11871,"-24"129"-11007,-8 41-464,22-75-353,-26 100-89,27-120-857,-26 60 1,9-20-3731,27-82 2320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8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9216,'9'17'8318,"24"22"-7282,-15-18-439,2 7-110,27 49-1,-14-22-83,57 99-56,-54-83-381,40 71-551,-63-122-44,1 0-1,0 0 1,1-2 0,30 29 0,-42-44 380,0 0 0,0-1-1,0 1 1,0-1 0,1 1 0,-1-1 0,0 0 0,1-1 0,0 1-1,-1 0 1,1-1 0,0 0 0,7 1 0,10-1-3564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8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9600,'0'6'6847,"7"-6"-5695,0 0 0,6 0-416,1 0-192,6-6-320,1-1-160,6 2 32,-2-2-416,9 1-96,-7 1-672,0-2-224,-6 3-607,-1 4-225,0 0-2016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6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53 106 8448,'-5'-12'6120,"3"10"-5650,2 1-300,-1 1-1,0-1 0,1 0 0,-1 0 0,1 1 1,-1-1-1,1 0 0,0 0 0,-1 0 1,1 0-1,0 0 0,-1 0 0,1-1 0,-14 1 2402,14 0-2430,0 1-71,0 0 0,-1 0 1,1 0-1,0 0 0,0 0 1,0 0-1,0-1 1,-1 1-1,1 0 0,0 0 1,0 0-1,0 0 0,-1 0 1,1 0-1,0 0 0,0 0 1,0 0-1,-1 0 0,1 0 1,0 0-1,0 0 0,-1 0 1,1 0-1,0 0 0,0 0 1,0 0-1,-1 1 0,1-1 1,0 0-1,0 0 0,0 0 1,0 0-1,-1 0 0,1 1 71,0-1-70,-7 11 573,-2 18-491,7-11 106,1 1 1,2 22-1,0-6 62,0 0-9,2 0 0,10 51 1,24 66 109,-34-140-394,7 18 61,0 0 1,3-1-1,0 0 1,31 49 0,-42-74-78,1 0 1,0 1 0,0-1 0,0 0 0,0 0 0,1-1 0,-1 1 0,1-1 0,0 0 0,0 0 0,1 0 0,-1 0 0,0-1 0,1 1 0,0-1 0,-1 0 0,1-1 0,0 1 0,0-1 0,0 0 0,0 0-1,0-1 1,0 1 0,0-1 0,1 0 0,-1-1 0,8 0 0,7-3 36,1 0 0,0-1-1,-1 0 1,0-2 0,0-1-1,-1 0 1,35-21 0,-24 9 43,-1-1 0,0-1 0,45-46-1,-60 53-57,0-1 0,-1 0 0,20-35 0,-26 39 12,-1 0 1,0-1-1,-1 0 0,-1 0 0,0 0 0,4-26 0,-7 31-26,0 1 0,-1-1 0,-1 0-1,1 0 1,-1 1 0,0-1 0,-1 0-1,0 1 1,-3-9 0,0 5-19,0 0 0,0 1 0,-1 0 0,-1 0-1,-9-12 1,-4 0-63,0 0-1,-2 2 0,-43-32 0,44 37-170,0 1 1,-1 1-1,0 0 0,-1 2 1,-1 1-1,0 1 0,0 0 0,0 2 1,-1 1-1,-48-5 0,61 11-286,0 0-1,0 1 0,0 0 1,0 1-1,-20 6 0,10-1-2993,-39 18 1,45-15-1176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7 8448,'-21'29'3872,"15"-17"-448,19-12-2752,1 0-1,11-5-383,-5 5-96,14-7 0,-7 3-448,0-10-160,0 10-767,1-3-353,-8 0-2816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19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116 318 7296,'-1'-8'3581,"-2"2"-3344,1 4 227,2 2-436,0-1-1,0 1 0,0 0 1,0 0-1,0 0 0,0 0 1,0 0-1,0-1 0,0 1 1,-1 0-1,1 0 0,0 0 1,0 0-1,0 0 0,0 0 1,0 0-1,0 0 0,0-1 1,0 1-1,-1 0 0,1 0 1,0 0-1,0 0 0,0 0 1,0 0-1,0 0 0,-1 0 1,1 0-1,0 0 0,0 0 1,0 0-1,0 0 0,0 0 1,-1 0-1,1 0 0,0 0 1,0 0-1,0 0 0,0 0 1,-1 0-1,-3 0 666,2-2-575,1 0 1,-1 0-1,1 0 0,0 1 1,0-1-1,-1-1 1,1 1-1,1 0 1,-1 0-1,0 0 1,0 0-1,0-5 1,1 4 69,-1 0 0,0 1 0,0-1 0,0 0 0,0 0 0,0 1 0,0-1 0,-1 1 1,1-1-1,-1 1 0,-2-3 0,-15-12 1188,18 16-1024,0 3-112,-17 24 26,13-14-222,1 1-1,1 0 1,-3 18-1,2-14 7,0 14 27,1 0 1,1 0-1,3 41 0,0-17-55,-1-45 2,0 0 0,1 1 1,0-1-1,1 0 0,0 1 0,0-1 0,1 0 0,0 0 1,1-1-1,0 1 0,1-1 0,0 0 0,0 0 1,13 16-1,-16-23 26,0 0 0,1 0 0,-1-1 0,1 1 0,-1 0 0,1-1 0,0 0 0,-1 1 0,1-1 0,0 0 0,0-1 0,0 1 0,0 0 0,4-1 0,1 1 89,-1-1 0,0 0 0,0 0 0,11-3 0,-7 0-8,0 0 0,0 0 0,-1-1 0,1-1 0,-1 0-1,0 0 1,-1-1 0,1 0 0,-1-1 0,12-10 0,-15 11-73,0-1-1,0 1 1,0-1-1,-1 0 1,0 0 0,-1 0-1,1-1 1,-1 0-1,3-8 1,-3 1 11,1 1 1,-2-1-1,4-29 0,-4 24-76,-1-1 0,-1 0-1,-1 1 1,-1-1 0,0 1-1,-2-1 1,-7-29 0,2 25-209,0 0 0,-2 1 1,0 0-1,-2 0 0,-1 1 0,0 1 1,-2 0-1,-33-38 0,42 53-6,-1 1 0,0-1-1,0 2 1,-12-9-1,15 12 1,-1 0-1,1-1 0,0 2 0,-1-1 1,1 0-1,-1 1 0,0 0 0,0 0 0,1 0 1,-7 1-1,8 0-80,0 0 1,0 0 0,0 1 0,1 0-1,-1-1 1,0 1 0,1 0-1,-6 3 1,7-4 55,0 1-1,0-1 0,0 1 1,0 0-1,0-1 1,0 1-1,0 0 0,1 0 1,-1-1-1,0 1 0,0 0 1,1 0-1,-1 0 1,0 0-1,1 0 0,-1 0 1,1 0-1,-1 1 0,1-1 1,0 0-1,-1 0 1,1 1-1,0 12-3101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20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10880,'4'4'5708,"-3"-4"-5444,-1 1 0,0 0 0,1-1 1,0 2-1,-2 13 540,2 0 0,0 0 0,4 22 0,2-12-811,-2 1 1,-1-1-1,-1 2 1,-1 28 0,2 36-1846,7-30-3315,-6-47 2858,2-3-1200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21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31 8448,'-12'-31'14752,"16"36"-13703,4 20-1053,18 112 489,4 41-437,9 46-2523,-37-215 1986,13 50-2298,-13-54 1859,-1 1 0,2-1-1,-1 0 1,1 0-1,-1-1 1,1 1-1,0-1 1,6 7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21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9728,'3'6'1087,"-1"0"1,1 0-1,-1 0 1,0 0-1,0 0 1,1 8-1,8 28 1594,8 17-857,9 25-731,-8-33-903,-3 1 0,20 96 1,-32-118-1794,4 63 0,-9-85 912,0 21-5983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21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 8704,'9'-4'11404,"-3"1"-10915,1 0 1,0 0 0,-1 1-1,1 0 1,0 0 0,14-1-1,-5 2-395,1 0-1,-1-1 0,28-8 1,48-18-3758,-16 3-4512,-56 19 4363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22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7552,'8'-30'15609,"-8"23"-13875,14 48-838,8 23-502,117 374-292,-97-303-1290,-4-16-2434,-19-71-2191,-18-41 2879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37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1372 8960,'-13'-37'11567,"27"104"-10943,31 151 70,-3 2-380,52 133-112,-93-348-201,105 308 95,-19-28-21,42 97 687,-115-333-520,6 16 68,-17-58-278,-1-1 0,1 0-1,1 0 1,-1 0 0,1-1-1,0 1 1,6 6 0,-8-11-11,-1 0 0,0-1 0,0 1 0,0 0 1,0-1-1,1 1 0,-1-1 0,0 1 1,0-1-1,1 0 0,-1 0 0,0 1 0,1-1 1,-1 0-1,0 0 0,1 0 0,-1-1 0,0 1 1,1 0-1,-1 0 0,2-1 0,29-11 302,-6-1-216,-1-1 1,35-24-1,40-40 19,-77 60 6,1 1 0,47-25-1,51-14 251,-100 46-332,258-93 286,-14 26-459,18 12 144,22 5 337,-72-7-22,-58 16-405,-146 43 68,172-41 199,27-13-172,-159 41-92,71-27 20,44-30 94,8 12-26,54 15 184,-34 8-295,-193 38 40,239-68-57,-119 28 241,-33 12-56,121-34-138,-220 66 76,-1-1 1,0 1-1,1 0 1,12 0-1,-12 1-24,1-1-1,14-2 0,-8 0 17,-1 1 1,1 0-1,27 1 0,-40 1-8,-2 0 0,0 0 1,1 0 0,-1 0 0,0 1 0,1-1 0,-1 0 0,1 0 0,-1 0-1,0 0 1,1 0 0,-1 0 0,1 0 0,-1 0 0,0-1 0,1 1-1,-1 0 1,1 0 0,-1 0 0,0 0 0,1 0 0,-1-1 0,0 1 0,1 0-1,-1 0 1,0-1 0,1 1 0,-1 0 0,0 0 0,0-1 0,1 1 0,-1 0-1,0-1 1,0 1 0,1 0 0,-1-1 0,0 1 0,0-1 0,0 1-1,0 0 1,0-1 0,0 1 0,0-1 0,0 1 0,0 0 0,0-1 0,0 1-1,0-1 1,0 1 0,0 0 0,0-1 0,0 1 0,0 0 0,0-2-1,0-5-1,0-3 15,0-1 1,0 1-1,-1-1 1,0 0-1,-1 1 0,0 0 1,-7-18-1,-16-42-100,-41-142 26,-4-46-314,-9-21-107,36 125 296,19 70 128,-44-142 40,-12-39-384,60 197 387,11 35-223,-16-37 0,20 57 204,0 1 0,-14-19 1,16 26-5,-1 1 0,1-1 1,-1 1-1,0 0 0,-1 0 1,1 1-1,-1-1 0,-7-4 1,-2 1 30,11 4-1,0 1 0,0 1 0,0-1-1,-1 0 1,1 1 0,0-1 0,-1 1-1,0 0 1,1 1 0,-1-1 0,0 0-1,-3 1 1,-37 0-26,-24-1 68,-1 3-1,-102 16 1,155-15-30,-149 34 63,33-6 171,-33 10-135,116-30-130,-27 6 35,-61 16 65,46-4 149,-171 84 0,47-16-59,-41-4 1,60-38-66,146-42-83,-115 41 16,86-27-29,-89 22 33,123-36-26,-293 84-48,-5 3 128,-25-8-43,62-6-134,199-48 91,-84 31 86,134-46-299,-68 40 0,78-38-236,-16 9-3240,53-29 1355,7-14-1464,3-4-1156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46.9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1663 6272,'0'-6'419,"-1"1"1,0 0-1,0 0 1,0 0-1,-1 0 1,-34-77 10244,42 98-9115,9 48-170,-10-41-1484,11 36-1,20 42 175,30 146 1,-21-59 191,119 315 0,17-30-42,-141-375-223,7 19 29,8 33 71,-51-143-102,11 24-82,-14-29 83,0 0 1,1-1-1,-1 1 0,0-1 1,0 1-1,1 0 0,-1-1 1,1 0-1,-1 1 0,1-1 0,0 0 1,-1 0-1,3 1 0,2 2 381,-5-4-353,-1 1 0,0-1 0,0 0 0,1 1 0,-1-1 0,0 0 0,1 0 0,-1 0 0,0 1-1,0-1 1,1 0 0,-1 0 0,1 0 0,-1 0 0,0 0 0,1 0 0,-1 0 0,0 0 0,1 1-1,-1-1 1,1 0 0,-1 0-51,0 0 27,0 0 0,0 1 0,0-1 0,0 0-1,0 0 1,0 1 0,0-1 0,0 0-1,0 0 1,0 1 0,0-1 0,0 0 0,0 0-1,1 1 1,-1-1 0,0 0 0,0 0 0,0 0-1,0 1 1,0-1 0,1 0 0,-1 0-1,0 0 1,0 0 0,0 0 0,1 1 0,-1-1-1,0 0 1,0 0 0,1 0 0,-1 0-1,0 0 1,1 0 0,14 1-27,-9-1 56,-1 0-1,1 1 1,-1-2 0,0 1 0,1-1 0,-1 0 0,0 0 0,0 0 0,6-2 0,24-11 294,-25 11-250,-1 0 0,12-7 0,11-10-2,-2-1 0,47-42 0,-46 36-77,2 1-1,34-21 0,-25 25 53,1 2-1,51-16 1,-3 1 146,17-8-19,76-34-120,-5 2-9,-64 29 74,-17 12-128,-59 21 49,30-12-2,28-8-93,318-100 30,-377 120 68,51-16-7,111-18-86,92-27 61,-236 55-23,-1-4-1,64-34 1,-67 31 51,63-20-1,-6 2 14,41-15-150,28-12 77,10-6 114,-57 31-12,-121 43-89,56-23-15,-11 4 18,-41 16 7,26-13 0,-28 12 0,24-9 0,-16 8 12,21-10 0,-22 8-8,23-7 0,-40 16-5,19-6-4,0 0 0,0 1 0,1 1 0,0 1-1,35-2 1,-50 6 7,1-1-1,0 0 0,0-1 1,10-3-1,-11 3-1,0 0-1,0 0 1,1 1 0,8-1 0,-10 2-2,0-1 1,0 1 0,0-2 0,10-2-1,-11 3 14,1-1 0,-1 1 0,0 0 0,9 0 0,-6 0 4,-1 1 0,1-1 0,0-1 0,9-2 0,-10 2-43,0 0 1,1 0-1,-1 1 0,10 0 1,-10 1 29,0 0 1,1 0-1,-1-1 1,0 0-1,0 0 1,0-1-1,0 0 1,11-4 0,-7 1-31,-4 2 27,0 0 0,0 0 0,15-3 0,-20 6 7,0-1 1,0 1-1,0-1 0,0 0 1,0 0-1,0 0 1,-1 0-1,1 0 0,2-2 1,-3 1 0,1 1 0,-1 0 0,1 0 0,-1 0 0,1 0 0,0 1 0,-1-1 0,1 0 0,0 0 0,0 1 0,-1-1 0,1 1 0,4 0 1,24 0 1,-29 0-63,13 0 85,-14-30 139,1-9-223,0 19 69,-1 1-1,-1-1 1,0 0 0,-6-24 0,-20-102-55,10 48-52,-1 28 107,-3 0 1,-56-124 0,14 62-98,32 71 51,-43-124-1,39 44-103,9 1 37,14 88 92,-2 0 0,-31-76 0,15 48-112,18 39 49,10 31 56,-1 0-1,0 0 0,-1 1 0,0-1 0,0 1 0,-11-17 1,14 24-15,0 0 0,0 0 1,0 0-1,1 0 0,-1 0 0,0 0 1,1 0-1,-1 0 0,1 0 1,0-1-1,0 1 0,0 0 1,0 0-1,0-3 0,1-3 156,-22 6-232,-87 2 209,97 2-115,1 0-1,-1 0 1,1 0 0,0 1-1,0 1 1,-11 5 0,-10 3 55,-158 35-68,131-34-59,2-1 35,-48 13 26,-54 27 190,55-7-173,8-3-56,-114 34 0,33-23-6,-10 9 171,-71 46 25,184-74-200,-43 9-52,48-20 32,-98 30 146,118-39-73,-283 79 116,-82 4 32,268-75-233,-47 9 136,-37 26-46,-128 25-22,150-31-42,118-25 57,12-6 110,-134 57 1,209-76-94,-103 51-48,86-41 35,1 0-1,0 1 1,-22 20-1,37-29 14,0-1 0,0 0 0,0 0 0,-1 0 0,-4 2 0,3-2 0,1 1 0,-1-1 0,1 1 0,0 0 0,0 0 0,-8 7 0,5-4-84,6-5 52,-1 1 0,0-1 0,1 0-1,-1 1 1,1-1 0,-1 1 0,-1 2 0,-4 11 14,8-10 36,-1-2-13,1 1-10,-1-1 0,1 1-1,0-1 1,0 1 0,0-1-1,0 0 1,2 4 0,3 10 47,20 55-58,35 130-37,23 82 201,-21-61-232,10-29 67,-62-169 27,2 0 0,1-1 0,0 0 0,2-1 0,25 28 0,40 29-61,-68-69 44,1 0 0,0-1 0,1-1 0,24 13 0,-33-20 10,0 0-1,0 0 0,0 0 0,0 0 1,0-1-1,1 0 0,-1-1 1,0 1-1,1-1 0,-1 0 1,0-1-1,1 1 0,-1-1 0,0-1 1,1 1-1,-1-1 0,9-4 1,-8 3 0,-1-1 0,1 0 0,0 0 1,-1-1-1,0 0 0,0 0 1,0 0-1,-1-1 0,1 0 0,-2 0 1,1 0-1,0-1 0,-1 1 1,4-10-1,3-8 6,-2-2 0,13-48 0,3-55 46,-20 100-41,14-87 26,7-220 0,-26 299-3,-2 1 0,-8-44 0,7 64-13,-1 0-1,0 0 0,-1 1 1,-1 0-1,0 0 1,-1 0-1,-11-17 1,16 29-19,1 1 0,-1-1 1,0 1-1,0 0 0,0-1 1,0 1-1,-1 0 1,1 0-1,0 0 0,-1 1 1,0-1-1,1 0 1,-1 1-1,0 0 0,0 0 1,-5-2-1,3 3-4,1-1 1,0 1-1,-1 1 0,1-1 0,-1 1 1,1-1-1,0 1 0,-1 0 0,1 1 1,0-1-1,-4 3 0,-17 7-19,1 1-1,1 1 1,0 1 0,1 1-1,0 1 1,1 1 0,1 0-1,-33 40 1,44-46 11,0 1-1,1 1 1,0 0 0,2 0-1,-1 0 1,1 1 0,1-1-1,1 2 1,-5 21 0,4-7-6,2 0 1,1 0 0,2 54-1,3-48 2,1 0-1,2 0 1,1-1-1,2 0 0,1 0 1,2-1-1,1-1 1,23 42-1,-21-47 0,2-1 0,0-1 0,2-1 0,1 0 0,0-2 0,2 0 0,1-2 0,0 0 0,50 31 0,-58-43 14,0 0-1,0-1 1,1 0-1,0-2 0,1 0 1,-1 0-1,1-2 1,0 0-1,0-1 0,0 0 1,27-2-1,-23-2 69,0 0 0,-1-2 0,1 0-1,-1-1 1,0-1 0,-1-1 0,1-1-1,-1 0 1,21-14 0,-28 14-32,-1 0 0,1-1 0,-2 0 0,1-1 0,-1 0 0,-1 0-1,1-1 1,-2-1 0,0 0 0,0 0 0,6-14 0,-1-3 34,-1-1-1,-2 0 1,13-57-1,-16 54-34,-2-1-1,-1 1 1,-2-1 0,-1-41-1,-3 48-36,-2 0 0,0 1-1,-2-1 1,0 1 0,-19-46 0,-20-31 58,-4 2 1,-68-103 0,111 194-48,0 0 0,0 1 0,-1 0 0,-1 0 0,1 1 0,-12-10 1,16 17-11,1-1 0,-1 0-1,1 1 1,-1 0 0,0 0 0,0-1 0,0 2 0,1-1 0,-1 0 0,0 1 0,0-1 0,0 1 0,0 0 0,0 0 0,0 0 0,0 0 0,0 0 0,0 1 0,0 0 0,0-1 0,0 1 0,0 0 0,0 0 0,1 1 0,-1-1 0,0 1 0,1-1 0,-4 3 0,-8 6-6,1 1 0,0 0 0,0 1 0,1 0 0,-11 16 0,-49 75-23,56-75-33,1 1 0,1 0 0,2 1 0,1 0 0,-10 47 1,10-19-20,2 0 1,-2 62 0,10-72-1,1-1 0,3 0 1,14 77-1,-10-91 36,1-1 1,2 1-1,1-2 0,2 1 0,31 54 1,-37-74 26,0-1 0,1 0 0,0 0 0,1-1 0,18 16 0,-20-20 6,1-1 1,0 1-1,0-2 0,1 1 1,0-1-1,-1 0 0,2-1 1,16 5-1,-2-4-3,1 0 0,0-1 0,-1-2 0,1 0-1,0-2 1,47-7 0,-36 1 51,1-2 0,-1-1-1,67-29 1,-83 30 7,-1-1-1,0-1 1,-1-1 0,0-1-1,-1 0 1,29-30-1,-24 18 48,0-1-1,-2-1 1,28-50-1,-17 19 109,-2-2-1,27-79 1,-41 93-102,-2-1 1,-2 0 0,8-89 0,-17 105-69,-2 1 0,-1-1 0,-2 1 0,-1-1 0,-1 1 0,-1 0 0,-2 1 0,-1-1 0,-1 1 0,-26-48 1,31 67-24,0 1 0,-1 0 0,0 0 0,0 0 1,-1 0-1,-1 1 0,1 0 0,-1 1 1,-1 0-1,1 0 0,-16-9 0,21 15-7,-1-1-1,1 1 0,-1-1 1,0 1-1,1 0 0,-1 1 1,0-1-1,0 1 0,0-1 1,0 1-1,1 0 0,-1 1 1,0-1-1,0 1 0,0-1 1,0 1-1,1 0 0,-1 0 1,0 1-1,1-1 0,-1 1 1,-3 3-1,-5 2-10,1 2-1,1 0 1,0 0 0,0 1-1,-9 11 1,2-1-28,0 1-1,1 0 1,1 2 0,2 0-1,0 0 1,1 1 0,1 1-1,2 0 1,0 0-1,2 1 1,0 0 0,2 0-1,-3 45 1,8-39-7,1 0 1,2 0-1,2 0 1,0 0-1,2 0 0,1-1 1,2-1-1,1 1 1,2-1-1,0-1 1,2 0-1,1-2 0,2 1 1,30 36-1,-14-27 10,59 50 0,-81-78 36,0 0 1,0-1-1,1-1 0,0 0 1,0 0-1,1-1 1,0-1-1,0 0 1,0-1-1,1-1 1,-1 0-1,19 1 1,-15-3 1,0-1 0,0-1 0,0 0 1,0-1-1,0-1 0,0-1 0,0-1 0,-1 0 1,27-13-1,-17 5 31,-1-2 0,0-1 0,-2-1 0,0-1-1,0-1 1,31-35 0,-14 9 141,-1-3 0,40-65-1,-50 67-16,-2-2-1,33-80 0,-51 103-108,-1 0-1,-2 0 0,0-1 1,-2 0-1,-1 0 1,-1 0-1,0-40 0,-5 39-32,-1 0-1,-1 0 0,-1 1 0,-1-1 1,-2 1-1,0 1 0,-2-1 0,-15-27 0,16 36 1,-1 0-1,0 1 1,-2 0-1,1 0 0,-2 2 1,0-1-1,-1 2 1,0 0-1,-1 0 1,-1 2-1,0 0 0,-19-11 1,29 20-17,1-1 0,-1 1 0,1-1 0,-1 1 1,0 1-1,0-1 0,0 1 0,1 0 0,-1 1 0,-1-1 1,1 1-1,0 0 0,0 1 0,0-1 0,0 1 0,0 1 0,1-1 1,-1 1-1,0 0 0,1 0 0,-1 0 0,1 1 0,-1 0 1,1 0-1,0 0 0,0 1 0,1 0 0,-1 0 0,-7 8 0,0 2 2,0 1 0,0 1 0,1 0 0,2 0 0,-11 21 0,2 4 1,-16 52 1,18-37-55,3 0 0,2 1 0,2 0 0,3 1 0,3-1 0,4 61 0,9 2-106,-8-100 122,1 1 0,0-1 1,8 22-1,-6-28 14,0-2 0,1 1-1,0-1 1,15 22 0,-10-20 18,-1-1 1,2 0-1,-1-1 1,2 0-1,0-1 1,0 0-1,1-1 1,0 0 0,0-2-1,1 1 1,1-2-1,-1 0 1,1-1-1,0 0 1,17 2-1,-17-4 7,-1-2 0,1 0 0,-1-1-1,1 0 1,0-2 0,0 0 0,-1 0-1,1-1 1,-1-1 0,0-1-1,0 0 1,0-1 0,0-1 0,-1 0-1,1-1 1,19-13 0,-14 5 23,0 0 1,-2-1 0,24-26-1,46-63 178,-40 46-60,-34 42-95,91-114 267,-82 100-235,-2-2 0,23-47 0,-24 37-3,-3-1 0,-1 0-1,-2-2 1,11-70 0,-19 80-28,-3 0 0,0-1 0,-3 0 0,-1 1 0,-1-1 0,-11-50-1,3 47-12,-3 0 0,-1 1-1,-35-67 1,42 94-1,0-1 0,-2 1 1,1 0-1,-14-13 0,21 23-30,0 0 1,-1 1 0,0-1-1,1 1 1,-1-1-1,0 1 1,0 0-1,0 0 1,0-1 0,0 1-1,0 1 1,0-1-1,-4-1 1,4 2-8,1 0 0,-1 0 1,1 0-1,-1 0 0,1 1 0,-1-1 0,1 0 1,-1 1-1,1-1 0,0 1 0,-1 0 0,1-1 1,0 1-1,-1 0 0,1 0 0,0 0 1,0 0-1,0 0 0,0 0 0,0 0 0,0 0 1,-1 2-1,-2 2-10,0 1-1,1-1 1,0 1 0,0 0 0,0 0-1,-3 12 1,-6 37-16,12-53 28,-22 217-239,28-51-91,-3-141 259,1-1 0,1 1 0,16 43 0,-17-58 56,0 0-1,1-1 1,0 0-1,1 0 1,1 0-1,0-1 1,0 1-1,1-2 1,17 18-1,-14-16 16,1-1-1,0 0 0,0-1 1,1-1-1,0 0 0,0 0 1,1-1-1,0-1 0,0 0 1,1-1-1,-1-1 0,31 5 1,-19-5 17,-1-1 0,1-1 0,0-1 0,0-2 0,0 0 0,49-11 0,-56 8 32,-1-2 0,0-1 0,0 0 0,0-1 0,-1-1 0,28-19 0,-22 12 28,-1-1 0,-1-1 0,0-1 0,-1-1 1,24-32-1,-34 40-53,-1 1-5,57-67 122,82-126 0,-130 177-118,-1-1-1,-2-1 0,-1-1 1,15-43-1,-22 44 21,3-32-1,-9 52-33,2-18 9,0 1 1,-2-1 0,-4-43-1,1 51-11,-1 0-1,-1 0 0,-1 0 0,-1 1 0,-12-29 0,18 47-5,-2-5 1,0 1 0,-1-1 0,1 1-1,-6-8 1,6 11-2,1 0 0,0 0 0,0 0 0,0 0 0,-1 0 0,1 0 0,-1 0 0,1 1 0,0-1 0,-1 1 0,1-1-1,-1 1 1,0-1 0,1 1 0,-1 0 0,1 0 0,-1-1 0,-2 1 0,1 1-6,0-1 1,0 1-1,0 0 0,0 0 1,1 0-1,-1 0 0,0 0 0,0 1 1,0-1-1,1 1 0,-1 0 1,1 0-1,0 0 0,-1 0 0,1 0 1,0 0-1,0 1 0,0-1 0,0 1 1,1-1-1,-3 4 0,-4 9-34,1-1-1,-9 27 0,11-28 0,-3 8-17,2-1-1,0 1 0,2 1 0,-4 34 0,5-29 23,-5 23-68,3 1 0,3 1-1,6 97 1,-1-126 62,1 0 1,0 0-1,2 0 0,0 0 1,13 27-1,-12-35 24,1-1 1,0-1-1,1 1 0,0-1 1,1-1-1,0 0 0,17 15 1,-11-15 23,1-1-1,0 0 1,1-1 0,0-1 0,0 0-1,1-2 1,0 0 0,39 8-1,-44-13-12,1 0 0,-1-1-1,1 0 1,-1-1 0,0-1-1,23-3 1,-29 3 34,0-1 1,-1 1 0,1-1-1,-1-1 1,0 0 0,1 0-1,-1 0 1,0-1 0,-1 0-1,1 0 1,-1 0 0,0-1-1,8-8 1,-3 3 19,-1-1 0,1-1 0,-2 0 0,0 0 0,-1 0 0,0-1 0,8-18 0,-1 2 14,-1-1-1,-2 0 1,-1 0-1,-1-1 1,9-52-1,-11 10 93,-1-104 0,-7 120-59,-4 0-1,-12-65 1,15 114-91,1 6-4,0 0-1,0 0 1,-1 1-1,1-1 1,-1 0-1,1 0 1,-1 0-1,1 0 1,-1 0-1,0 1 1,0-1-1,0 0 0,0 1 1,0-1-1,0 1 1,-1-1-1,1 1 1,0-1-1,-3-1 1,3 3-1,1 0 0,-1 0 0,1-1 0,-1 1 1,1 0-1,-1 0 0,1 0 0,-1 0 0,1 0 0,-1 0 1,1 0-1,-1 0 0,1 0 0,-1 0 0,1 0 1,-1 0-1,1 1 0,-1-1 0,1 0 0,-1 0 0,1 0 1,-1 1-1,1-1 0,0 0 0,-1 1 0,1-1 0,-1 0 1,1 1-1,0-1 0,-1 0 0,1 1 0,0-1 0,-1 1 1,1-1-1,0 1 0,0-1 0,-1 1 0,1-1 0,0 1 1,0 0-1,-13 31-89,7-14 83,1-3-47,0 0 1,-3 25-1,2-6-99,3 1 0,0 54 1,18 77-210,-10-136 275,1-1 0,1 1 0,20 50 0,-19-63 56,1 0 0,0 0 1,1-1-1,1 0 0,13 15 1,-16-22 29,0-1 1,1 1-1,0-2 1,1 1-1,-1-1 1,1 0-1,1-1 1,21 9-1,-28-13 8,0 0 0,1-1 0,-1 0 0,1 0 0,-1 0 0,1-1 0,-1 1 0,1-1 0,-1 0 0,1-1 0,-1 1 0,1-1 0,-1 1 0,1-2 0,4 0 0,-6 1 11,0 0-1,0 0 0,0 0 1,0 0-1,0 0 1,0-1-1,0 1 0,-1-1 1,1 0-1,0 0 1,3-4-1,-2 2 15,-1-1 1,0 1-1,0-1 1,5-10-1,-6 10-15,4-10 19,0 0 1,0 0-1,-2-1 0,6-28 1,-9 36-31,2-11 22,0 1 0,-1-1 0,-1 0 0,-1 1 0,-1-1 0,0 0 0,-8-35 0,3 27 45,-1 0-1,-1 1 1,-1 0 0,-2 1-1,0 0 1,-2 0 0,-20-29-1,31 51-65,-1 0-1,0-1 1,1 2-1,-1-1 0,-6-5 1,8 8-8,0-1-1,0 0 1,0 1 0,0-1 0,0 1 0,0 0 0,0-1 0,0 1 0,-1 0 0,1-1 0,0 1 0,0 0 0,0 0-1,0 0 1,0 0 0,0 0 0,0 0 0,0 1 0,-1-1 0,1 0 0,0 0 0,0 1 0,0-1 0,0 1 0,0-1-1,0 1 1,0-1 0,0 1 0,0 0 0,0 0 0,-4 3-19,1 0-1,0 1 1,0-1 0,1 1-1,-1 0 1,1 0-1,0 0 1,1 0 0,-5 11-1,-5 33-160,3 0 0,-5 64 0,7 116-476,7-206 593,0-8 37,1 0 1,0 0 0,1-1 0,0 1 0,1 0-1,9 22 1,-11-33 28,3 5-2,-4-9 2,1 0 1,-1 1-1,0-1 0,0 0 1,1 0-1,-1 0 1,0 0-1,0 0 1,1 0-1,-1 0 1,0 0-1,1 0 1,-1 0-1,0 0 0,0 0 1,1 0-1,-1 0 1,0 0-1,0 0 1,1 0-1,-1 0 1,0 0-1,1 0 1,-1 0-1,0 0 0,0 0 1,1-1-1,-1 1 1,1 0 4,-1-1-3,1 1 1,-1 0-1,0 0 0,0 0 1,1 0-1,-1-1 0,0 1 1,1 0-1,-1 0 1,0-1-1,0 1 0,0 0 1,1 0-1,-1-1 1,0 1-1,0 0 0,0-1 1,0 1-1,0 0 0,1 0 1,-1-1-1,0 1 1,0 0-1,0-1 0,0 1 1,0-1-1,1-48 177,-1 22-129,0-169 84,-2 134-102,-4 1 0,-1-1 0,-23-83 0,30 143-32,-12-37 73,12 37-69,-1 0 0,1 1 1,-1-1-1,0 1 0,1-1 1,-1 1-1,0 0 0,0-1 1,0 1-1,0 0 1,0-1-1,0 1 0,-1 0 1,1 0-1,0 0 0,0 0 1,-1 0-1,1 0 0,-3-1 1,2 3-4,0-1 1,1 1 0,-1-1-1,0 1 1,1 0-1,-1-1 1,1 1 0,-1 0-1,1 0 1,0 0-1,-1 0 1,1 0 0,0 0-1,0 1 1,-1-1-1,1 0 1,0 1 0,0-1-1,-1 3 1,-5 9-46,0 1 0,0 1 1,2-1-1,-8 30 0,0 18-247,4 1-1,-3 113 1,17-16-312,-3-129 480,3-1 1,0 0-1,11 32 0,-13-51 109,1 0 0,0-1 1,1 1-1,0-1 0,1 0 0,0 0 0,10 12 0,-14-19 15,0-1-1,0 1 1,0-1 0,1 0-1,-1 0 1,1 0 0,-1-1-1,1 1 1,0 0 0,0-1-1,0 0 1,-1 0 0,1 0-1,0 0 1,0 0 0,1 0-1,-1-1 1,0 0 0,0 1-1,0-1 1,0 0 0,0-1-1,0 1 1,1 0 0,-1-1-1,0 0 1,0 0 0,0 0-1,0 0 1,3-2 0,-3 2 14,0-1 1,-1 0-1,1 0 1,0 0-1,-1 0 1,0 0 0,1-1-1,-1 1 1,0 0-1,0-1 1,0 0-1,-1 0 1,1 1 0,0-1-1,1-5 1,2-3 33,2-4 14,0 0 0,-1-1 0,-1 0-1,0 0 1,3-22 0,-6 30-45,5-31 19,-1 0 1,-1 0-1,-3-1 0,-3-70 1,-5 56 32,-2 0 1,-3 1 0,-22-67-1,23 91-8,-1 1-1,-2 1 0,-21-36 1,32 58-54,-2 0 0,1-1 0,-1 2 1,0-1-1,0 0 0,0 1 1,0-1-1,-1 1 0,0 0 0,0 1 1,0-1-1,0 1 0,-1 0 1,1 0-1,-1 1 0,1 0 1,-12-3-1,5 1-19,0 2 1,-1-1-1,0 2 0,1-1 1,-1 2-1,0 0 0,0 0 1,-21 4-1,9 0-6,1 0 0,0 2 0,1 0 0,-40 17 0,40-13-7,1 2 1,1 0 0,0 1 0,1 1 0,-22 19 0,20-14-57,0 2 1,-36 42-1,-24 52-182,-65 135-378,121-193 210,10-19 246,11-32 170,3-13 10,3-28 17,2 4 17,7-114 207,-10 88-181,1 18 142,-1-1 0,-8-48 0,7 80-160,-1 0 1,0 1-1,0-1 0,-1 0 1,0 1-1,0 0 0,0-1 0,-9-10 1,11 15-49,-1 1-1,0 0 1,0 0 0,0 0 0,0 0-1,-1 0 1,1 0 0,0 0 0,-1 1 0,1-1-1,-1 1 1,0 0 0,1 0 0,-1 0 0,0 0-1,0 0 1,1 1 0,-1-1 0,0 1 0,0 0-1,0 0 1,0 0 0,0 0 0,0 0 0,0 1-1,1-1 1,-6 2 0,-5 3-63,-1 1 0,1 0 1,-15 10-1,16-10-15,10-5 111,-1-1-1,1 1 1,0-1 0,-1 0-1,1 0 1,0 0-1,-1 0 1,1 0-1,0-1 1,-1 1 0,1-1-1,0 1 1,0-1-1,-1 0 1,1 0-1,-2-1 1,-18-5 137,-4 0-235,18 4 14,0 1 0,0 0 1,-1 1-1,-11-1 1,11 9-239,2-4 297,1 1 0,-1 0 0,0 0-1,1 0 1,0 1 0,0 0 0,1 0 0,-1 0 0,1 1 0,-6 8 0,-23 22-23,3-8-619,-39 33-2721,17-31-3074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54.2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62 581 6912,'-14'-31'4673,"8"21"-3976,3 7-266,1 0 1,0-1-1,1 1 0,-1-1 0,0 1 0,1-1 0,-1-3 1,-4-8 438,-14-55 4015,20 80-4789,2 18 220,1 0-1,12 50 1,-2-13 215,9 73 299,26 137 31,23-5-579,-13-109-75,20 58-99,-75-209-102,99 295 94,-76-237-75,98 229 94,-38-128 351,-80-155-489,-1 0 1,5 17-1,-7-20 32,0-1 1,0 0-1,1 0 0,0 0 0,1 0 1,7 11-1,-10-18-9,9 6 8,-10-9 47,-1 8 181,0-3-198,1-4-15,153-1 837,-143-1-766,0-1 0,0 1 1,-1-2-1,14-4 0,18-4 61,203-25 117,-109 17-45,195-46-39,-276 54-105,64-7-1,11 0 72,77-17 36,28-7-20,-59 8-99,75-18 10,-189 39-81,184-51-3,35-36 31,46-11 32,5 30 101,-99 23-148,121-23-66,-93 42 167,-46 7-33,50-3-400,-51 13 328,-59 7 188,221-26-244,-200 10 22,46 9 42,55 1 144,-170 11-149,84-14-130,1 0 15,-124 20 57,40-4-49,116-15 322,124-20-206,-300 34-19,51-11-7,-71 14 13,0 2-1,36 0 1,-16 1-15,64 1-21,-7 1 16,-38-3 6,81-9 15,-72-1 8,84-12-42,-121 24 68,46 2 0,-27 2-24,-50-2-31,-4 0-3,0 0-1,0 0 1,0 0-1,0 0 1,0-1-1,0 0 1,0 0-1,-1 0 1,7-2-1,-2 0-1,-1 1 0,1 0-1,-1 0 1,1 1 0,0 0-1,0 0 1,11 1 0,2 1-306,-15 0 377,1-1-1,-1 0 0,1 0 1,-1 0-1,1-1 0,-1 0 0,1 0 1,8-3-1,-12 3-100,-1 0 0,1 1 0,0 0-1,0-1 1,0 1 0,0 0 0,0 0 0,4 1 0,4 0 570,-12-4-476,1 0 0,0 0 1,-1 1-1,0-1 0,1 0 1,-1 0-1,-2-3 0,-20-56-34,-29-124-1,5 10 31,15 80-201,-29-166-1,33 95-56,-5-41 11,29 185 198,1-26-1,0 19-52,-1-7-2,4 36 217,-48 1-128,37 0-19,-1 0 1,0 1-1,-18 4 0,21-4-4,0 0-1,0 0 0,0-1 0,-17-1 0,-2 0-33,-65 1 18,-1 3 0,-93 17 0,142-12 7,-22 3 0,-77 24 0,82-19 76,-1-2 0,-99 7 0,83-11-11,-46 4 66,-145 24-11,20 24-62,94-22-20,-104 16-74,-98 26 3,192-39 73,-306 39 0,238-52 117,-226 19-58,357-44-65,-217 9-143,84 0 15,18-1 12,-257-10 394,257-4-357,-266-20-96,344 12 127,72 4 14,-121-3 0,9 8 28,-217-1 83,278-4-146,-52-1-48,-313 14 211,46-4-127,330-4-135,88 0 193,-40 8 0,-8 1-76,-308-2-356,167-7-502,210 13 843,40 123-85,55 174 13,-63-225 60,73 132 0,-54-127 59,124 243 55,-57-82-128,-114-243 63,-2-1-15,1 0 0,-1-1 0,2 1 0,-1-1 0,1 0 0,0-1 0,0 1 0,11 8-1,-15-13 13,-1-1 0,1 1 0,0-1 0,0 1 0,-1-1 0,1 0 0,0 1 0,0-1-1,0 0 1,0 0 0,-1 0 0,1 1 0,0-1 0,0 0 0,0 0 0,0 0-1,0 0 1,-1-1 0,1 1 0,0 0 0,0 0 0,0 0 0,0-1 0,1 0 0,-1 0 4,1 0 1,-1 0 0,1 0-1,-1 0 1,0-1 0,0 1 0,1-1-1,-1 1 1,0-1 0,0 1 0,0-3-1,3-5 26,-1 1 0,0-1 0,3-14 0,-6 22-32,15-72-47,24-88-31,-33 142 77,1 0 0,1 1 0,0 0-1,2 0 1,0 1 0,16-20 0,-18 27-7,0 1 1,1 1-1,0 0 0,1 0 0,-1 1 1,2 0-1,-1 0 0,1 1 1,17-7-1,10-1-13,62-14 1,-60 18 69,208-75 32,5-1 99,403-51 263,-93 72-325,-403 51-103,220-27 111,-91 9-33,456-53 73,-708 81-167,210-18 43,-67 8-89,126-28-17,265-36 133,-255 30-64,-288 43-8,86-19 12,21-1-5,-109 21-14,210-20 51,-94 11 164,10-9-397,-30 4 144,-87 15 106,52 4 0,-32 0-73,194-1 31,-88-7 16,75 7-128,-96-5 171,129 10-75,-137-5-5,-74 0-4843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7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343 113 7424,'2'-10'1365,"0"0"1,0 0 0,-1-1-1,0 1 1,-1 0 0,-1-16-1,0 0 2611,1 28-3256,-2 22-316,0 0 0,-2 0 0,-8 29 0,0 0-190,-59 217 175,51-215-365,-47 91 0,45-108-759,-53 66 1,45-64-1109,-1-3-786,49-80-12496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6:56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7827 99 10368,'-18'-23'8175,"24"25"-7935,7 2-196,-7-2 21,0 0-1,-1 0 1,1 1 0,-1-1 0,7 5-1,-6-2 21,1 0 0,0 0-1,0-1 1,0 0 0,0-1-1,1 0 1,11 4 0,-7-3 462,0 1 0,14 7 1,-22-10-308,-3-2-184,-1 0-1,1 1 1,0-1-1,0 0 0,-1 0 1,1 0-1,0 0 1,-1 0-1,1 0 0,0 0 1,-1-1-1,1 1 1,0 0-1,-1 0 1,1-1-1,-1 1 0,1 0 1,0 0-1,-1-1 1,1 1-1,-1-1 0,1 1 1,-1 0-1,1-1 1,-1 1-1,1-1 1,-1 0-1,1 1 0,-1-1 1,0 1-1,1-1 1,-1 1-1,0-1 0,1-1 1,0 0 49,0 0 0,0-1-1,0 1 1,0-1 0,0 1 0,-1-1 0,1-4 0,0-3 27,-1 5-61,0 1 0,0-1 1,-1 1-1,1 0 0,-2-5 1,2 7-51,-1 1 1,0-1 0,1 0-1,-1 1 1,0-1 0,0 1-1,0-1 1,0 1 0,0 0-1,0-1 1,-1 1 0,1 0-1,0 0 1,-1 0 0,1 0-1,-3-2 1,-4 0 33,0-1 0,0 1 0,-1 0 0,1 1 0,-17-3 0,-48-2 42,42 5-65,-16-3-25,-321-19 28,273 24-6,-104 14 0,-90 31 36,37 15-59,89-19-7,-460 101 279,167-60-66,32-7 45,158-11-110,-194 39-134,286-72 14,-347 51 63,-695-8-207,572-28 234,626-44-117,-630 99 0,40-6 0,317-52-922,283-42 772,2 0-408,1 0 1,-1 0-1,0 1 1,-9 3-1,14-4 426,0-1 0,0 1 0,0-1 0,0 1 0,-10 16-2377,11-16 2377,0 0 0,0 1 0,0-1 0,0 0 0,0 0 0,0 0 0,1 2 0,1 4-161,0-1-1,1 1 1,0-1 0,0 0-1,1 1 1,0-2-1,0 1 1,9 9 0,0-1 78,0 0 0,18 12 0,-16-16 203,0 0-1,0 0 1,1-2 0,1 0 0,-1-1 0,1-1 0,1 0-1,-1-1 1,1-1 0,0-1 0,26 2 0,-12-3 47,1-2 0,-1-2 0,0 0 0,0-2 0,52-14 0,-44 7 23,317-71-265,-111 44-2540,-129 20-874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48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1625 8960,'0'0'10037,"13"0"-8453,16 0-1168,-1-1 1,0-2-1,-1-1 1,1-1-1,0-1 1,-1-1-1,-1-2 1,1-1-1,29-15 1,-40 15-313,0 0 0,-1-1 0,0-1 0,-1 0 0,22-24 0,-31 29-87,-1 1 0,1-1-1,-1 1 1,-1-1 0,1-1 0,-1 1 0,-1 0 0,1-1-1,2-15 1,-1-5 37,1-40 0,-4 63-47,0-63-25,-3 1 1,-14-98-1,-47-132-660,50 248 512,-61-198-687,60 210 770,-53-124 22,58 142 51,-1 1-1,-1 0 0,-1 1 1,-1 0-1,0 1 0,-18-17 1,19 21 2,-14-12 10,24 23-10,0 0 1,0-1 0,0 1-1,0 0 1,0 0 0,0 0-1,0 1 1,0-1 0,0 0-1,0 1 1,-1-1 0,-2 1-1,4 0 3,0 0 0,0 0-1,1 0 1,-1 0 0,0 1-1,0-1 1,0 0 0,0 0-1,0 1 1,1-1 0,-1 1-1,0-1 1,0 1 0,1-1-1,-1 1 1,0-1 0,1 1-1,-1-1 1,0 1 0,1 0-1,-1 0 1,1-1 0,-1 1-1,0 1 1,-7 23-63,8-23 61,-4 18-18,2 0-1,0 1 1,1-1-1,1 0 0,5 34 1,24 106-33,-27-148 61,68 287 67,27 29-6,-16-62-128,174 695-6,-192-660-20,-12-53 74,-50-246 14,0 8-57,2 0 1,-1 0 0,2 0-1,-1-1 1,1 1-1,5 9 1,-8-18 49,0 0-1,-1-1 1,1 1-1,-1 0 1,1 0 0,0 0-1,0-1 1,0 1-1,-1 0 1,1-1 0,0 1-1,2 1 1,-2-2 7,-1 0 0,0 0 0,1 0-1,-1 0 1,1 0 0,-1 0 0,1 0 0,-1 0 0,0 0 0,1 0 0,-1 0 0,1 0 0,-1-1 0,0 1-1,1 0 1,-1 0 0,1 0 0,-1 0 0,0-1 0,1 1 0,-1 0 0,1-1 0,0-1 3,1 1 0,-1-1-1,0 0 1,1 0 0,-1 0 0,0 0 0,-1 0 0,1 0 0,0-1 0,0-3 0,7-34 29,-2-1 1,-2 0 0,-1 0-1,-4-51 1,-26-164-157,21 209 24,-35-263-548,38 288 616,-1 0 1,-1 0 0,-10-29-1,13 45 17,0 0-1,1 0 1,0 0-1,0 0 1,1-1-1,0-10 1,0 16 35,1 0-1,-1-1 1,1 1 0,-1 0 0,1-1 0,-1 1 0,1 0 0,0 0 0,0 0 0,0-1 0,0 1 0,0 0 0,1-1-1,7-11 394,0-3-461,0 0 0,17-21 0,-14 22-1541,-2 0 0,12-22 0,-14 18-840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49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5 8064,'0'-1'180,"-1"1"1,1 0-1,-1-1 1,1 1-1,-1-1 0,1 1 1,-1 0-1,0 0 1,1-1-1,-1 1 1,0 0-1,1 0 1,-1 0-1,0 0 0,1-1 1,-1 1-1,0 0 1,1 0-1,-1 0 1,0 1-1,1-1 1,-2 0-1,0 1 127,0-1-1,1 1 0,-1 0 1,0 0-1,0 0 1,1 0-1,-4 2 1,1 0 66,1 0-1,0 0 1,0 0 0,0 1-1,1-1 1,-1 1 0,-3 5-1,-1 9 68,0 1 0,2 0 0,0 0 0,1 0-1,-3 32 1,2 104 446,5-145-827,1 111 327,25 172 0,-15-226-339,3-1-1,2 0 0,4-1 0,33 75 0,-6-40-59,74 115-1,-76-146 36,3-3-1,75 81 0,-122-146-36,9 11 60,2-1 0,-1 0 0,21 14 0,-28-23-106,0 0 0,0 1 1,0-1-1,0-1 0,1 1 1,-1-1-1,8 2 0,-10-3-82,1 1-1,-1-1 1,1 0-1,-1 0 0,1-1 1,-1 1-1,0 0 1,1-1-1,-1 0 0,1 1 1,-1-1-1,0 0 1,1 0-1,-1 0 0,2-2 1,-2 1-185,1 0 1,-1 1-1,-1-1 1,1-1-1,0 1 0,0 0 1,-1 0-1,1 0 1,-1-1-1,2-3 1,9-30-3873,-4 12 1608,6-6-970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0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7552,'-8'2'10154,"3"7"-9931,1 0 1,0 0-1,0 1 0,1 0 0,-2 12 1,-7 55-245,9-57 78,-6 76-329,5 108 0,4-190 133,0-14 136,-1 13-466,1-1 1,0 1-1,1-1 0,1 1 0,0-1 0,1 0 0,4 15 0,-6-25 222,0-1 1,0 1-1,0 0 1,0 0-1,0-1 1,1 1-1,-1 0 1,3 1-1,9 4-3379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1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299 108 8064,'-7'-11'6191,"6"10"-5933,-6-5 2556,3 1-1827,0-1 0,0 1-1,-8-6 1,10 8-699,-7-3 113,1-1 0,-1 1 0,0 1 0,0-1 0,-1 2 0,0-1 0,-10-2 0,2-1-313,15 7-90,-1 0-1,1 0 1,-1 0-1,1 1 1,-1-1 0,1 1-1,-1-1 1,1 1 0,-1 1-1,0-1 1,1 0 0,-1 1-1,1 0 1,-1-1 0,1 1-1,0 1 1,-1-1-1,1 0 1,0 1 0,0 0-1,0 0 1,0 0 0,0 0-1,0 0 1,-3 3 0,1 1 1,0-1 0,0 1 0,0 0 1,0 0-1,1 1 0,0 0 0,1-1 1,-1 1-1,1 0 0,-3 14 1,0 6-17,1 0 0,2 1 0,1-1 0,1 1 0,3 29 0,4 7-31,15 65 0,-15-96 176,1-1-1,2 0 1,21 50-1,-27-73-57,1-1-1,1 0 1,0 0-1,0 0 0,0-1 1,1 1-1,0-1 1,1-1-1,-1 1 1,1-1-1,1 0 1,-1-1-1,1 0 0,0 0 1,0 0-1,0-1 1,16 5-1,-7-4 15,-1-2 0,1 0-1,0 0 1,18-1 0,68-5 6,-60 1-76,5-1-395,92-17-1,-108 12-1335,37-14 0,-36 5-1765,13-16-8028,-24 12 6833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1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10240,'13'-32'3365,"-13"30"-3264,1 1-1,0-1 1,0 1 0,-1-1-1,1 1 1,0-1 0,0 1-1,1-1 1,-1 1 0,0 0-1,0 0 1,1 0 0,-1 0-1,1 0 1,-1 0 0,1 0-1,-1 0 1,1 0 0,-1 1-1,1-1 1,2 0 0,-1 0 137,0 1-116,-1-1 1,0 1-1,0-1 0,0 1 0,1 0 0,-1 0 0,0 0 1,0 1-1,0-1 0,0 0 0,1 1 0,-1-1 1,0 1-1,0 0 0,3 1 0,26 18 749,-28-18-769,10 8 168,-1 0 0,0 1 0,-1 1 0,10 12-1,37 57 372,-46-63-530,159 245 2004,-120-175-1237,44 104 1,-5 27-154,-13 8-266,-70-197-514,-1-1 0,3 32-1,-8-45-345,0-1 1,-2 0-1,1 1 0,-2-1 0,-6 28 1,-13 25-2431,13-44 88,1 1-1,-9 51 1,16-73 2183,-1 1 1,1 0 0,0-1 0,1 1 0,-1-1-1,1 5 1,11 16-2982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2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10880,'-1'-17'11434,"2"17"-11322,3-3 70,0 1 0,0-1 0,1 1-1,-1-1 1,1 1 0,-1 1 0,1-1 0,0 0 0,-1 1-1,1 0 1,5 0 0,9-1-182,31 2 0,-23 1 90,17-2-143,69 3-364,-91-1-522,0 2 1,0 0-1,22 7 1,-40-9 383,-1 0 1,1 0-1,-1 1 0,1 0 1,-1-1-1,0 1 0,1 0 1,3 4-1,7 5-4047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2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11392,'6'4'4288,"1"-4"-3329,7-4 641,-7 4 128,6-7-736,8 0-256,6 3-512,7-3-128,11 0-96,9 3-96,7-3 64,7 2-1024,-9-1-416,2-1-1535,1 2-609,-1-8-864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4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1118 8192,'-20'18'9455,"21"-12"-8143,0-5-1178,1 0 1,-1-1-1,0 1 0,1 0 0,-1-1 0,1 1 0,-1-1 0,1 1 0,-1-1 0,1 1 0,-1-1 0,1 0 0,2 0 0,26-1 585,-15 1-472,-3-1-140,-1 0-1,1 0 1,0-2 0,-1 1-1,0-1 1,0-1 0,0 0-1,0 0 1,0-1 0,-1-1-1,13-8 1,-10 7-22,0-2-1,12-10 1,-20 14-61,0 0-1,0 0 1,-1 0-1,0-1 1,0 1-1,0-1 1,2-7 0,-1 2 9,0-1 0,-1 0 0,0 0 1,3-24-1,1-53 62,-5 5-372,-5 1-1,-2-1 1,-5 1 0,-33-145-1,29 181 57,-2 1 0,-3 0-1,-30-59 1,46 101 217,1 1 1,-1 0-1,0 0 1,-1 0-1,1 0 0,0 0 1,-1 0-1,-4-3 0,6 5 0,0 1 0,0-1 0,0 0-1,0 1 1,0 0 0,0-1 0,0 1-1,-1 0 1,1-1 0,0 1 0,0 0-1,0 0 1,0 0 0,-1 0 0,1 0-1,0 0 1,0 0 0,0 1 0,0-1-1,-1 0 1,1 1 0,0-1 0,0 0-1,0 1 1,0-1 0,0 1 0,0 0-1,0-1 1,-1 2 0,-1 1-16,0-1 0,1 1 0,-1 0 0,1 0 0,0 0 0,-1 0 1,1 1-1,0-1 0,1 0 0,-1 1 0,0 3 0,-3 7-18,-4 22 0,5-7 32,2-1 0,0 1 1,3 38-1,0-62 3,19 217-158,18 5 67,-12-75 87,-14-75 44,71 390-29,-56-348-9,81 218 0,-84-280-10,33 54 1,-55-106 9,1 0 1,1-1 0,-1 0 0,0 0 0,1 0-1,7 6 1,-10-9 10,-1 0-1,1-1 1,0 1-1,0 0 1,-1-1-1,1 1 1,0-1-1,0 0 1,0 1-1,0-1 1,0 1-1,-1-1 1,1 0-1,0 0 1,0 0-1,0 0 1,0 1-1,0-1 1,0 0-1,0-1 1,0 1-1,0 0 1,0 0-1,0 0 1,0 0 0,0-1-1,0 1 1,-1-1-1,1 1 1,0 0-1,0-1 1,0 1-1,0-1 1,-1 0-1,1 1 1,0-1-1,-1 0 1,1 1-1,0-1 1,-1 0-1,1 0 1,-1 1-1,1-1 1,0-1-1,0-3 34,1 1 1,-1-1-1,0 1 0,0-1 0,0 0 0,0 0 0,-1 1 0,0-1 0,0 0 0,0 0 1,-2-4-1,-4-45 108,-25-96 0,21 107-139,-20-70-417,-85-209 0,113 318 396,1 0 0,-1 1 0,1-1 0,0 0 0,0 0 0,1 1 0,-1-1 0,1 0 0,0 0 0,0 0 0,0 0 0,0 0 0,1 0 0,-1 1 0,1-1 0,0 0 0,0 0 1,1 1-1,-1-1 0,1 0 0,0 1 0,0 0 0,0-1 0,0 1 0,0 0 0,1 0 0,3-3 0,8-9 128,1 0 1,20-15-1,-26 24-1168,0 0-1,0 1 1,13-7-1,11 0-4134,-5 1 278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6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4 8448,'-2'-2'1206,"1"1"-1033,1 1-1,-1 0 0,1 0 1,-1 0-1,1 0 0,0-1 1,-1 1-1,1 0 0,-1 0 1,1 0-1,-1 0 0,1 0 1,-1 0-1,1 0 1,-1 0-1,1 0 0,0 0 1,-1 0-1,1 1 0,-1-1 1,1 0-1,-1 0 0,1 0 1,0 1-1,-1-1 0,-1 2 37,0-1-1,1 1 0,-1-1 0,1 1 0,-1-1 0,1 1 0,-3 4 0,1 1-57,-1 0 0,1 0 0,0 0-1,-3 11 1,3 2-35,0-1-1,2 1 1,0 0 0,2 21-1,0 3 6,14 295 597,-6-263-605,4-1-1,32 111 1,-37-161-96,1 0 1,1 0 0,1-1-1,2-1 1,18 28-1,-23-41-14,0 0-1,0 0 1,1-1 0,1 0-1,13 10 1,-16-14 17,0 0 0,1-1 1,-1 0-1,1-1 0,0 0 1,0 0-1,0 0 0,16 2 1,-16-4-97,-1 0 0,0 0 0,10-1 0,-14-1-223,0 1 1,-1 0-1,1-1 0,-1 1 1,1-1-1,-1 0 0,1 0 1,-1 0-1,0 0 0,1-1 1,-1 1-1,0 0 0,2-3 1,9-8-3718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39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0 135 10368,'21'-69'6959,"-20"65"-6763,1-1-1,0 1 1,0 0-1,1 0 0,-1 1 1,1-1-1,0 0 0,0 1 1,0 0-1,0 0 0,1 0 1,-1 0-1,1 0 0,0 0 1,0 1-1,4-2 1,-5 2-117,0 1 0,1 0 1,-1 0-1,0 1 1,0-1-1,0 1 0,1-1 1,-1 1-1,0 0 0,0 0 1,1 0-1,-1 1 1,0-1-1,0 1 0,1 0 1,-1 0-1,0 0 1,0 0-1,0 0 0,0 1 1,0-1-1,-1 1 1,4 3-1,0 0 60,-1 0 1,1 0-1,-1 1 0,-1 0 1,1 0-1,-1 1 0,0-1 1,0 1-1,-1 0 0,0 0 1,0 0-1,-1 0 0,0 0 1,2 13-1,0 8 101,-1 1 0,-1 41 1,-18 125 66,0-1-150,16-179-148,-1 0-5,2 1-1,-1-1 1,2 1-1,3 16 0,-3-28-2,-1 0 0,0 1-1,1-1 1,0 0-1,0 0 1,0 0-1,1 0 1,-1 0-1,1-1 1,0 1-1,0-1 1,0 1 0,0-1-1,1 0 1,-1-1-1,1 1 1,0 0-1,7 3 1,25 9 77,-18-7-320,28 15 1,-41-20-222,1 1 1,-1 1-1,0-1 1,8 10-1,-8-7-580,1-1 0,0 0 0,8 6-1,22 11-4555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8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9472,'-5'2'8425,"4"4"-6049,7 8-3037,-5-12 1384,7 15-174,9 30 0,2 7-20,-3-20-249,1-1 0,2-1 0,2-1-1,39 48 1,115 98 294,19 25-437,-16 12-220,-166-199-206,-7-9 18,-1 0 0,1-1 0,-1 0 0,1 0-1,1 0 1,6 5 0,-12-10 200,0 0 0,1 1 0,-1-1 0,1 0 0,-1 1 0,1-1 0,-1 0 0,1 0 0,-1 1 0,1-1 0,-1 0 0,1 0 0,0 0 0,-1 0 0,1 0 0,-1 0 0,1 0 0,-1 0 0,1 0 0,-1 0-1,1 0 1,0 0 0,-1 0 0,1 0 0,-1-1 0,1 1 0,-1 0 0,1 0 0,-1-1 0,1 1 0,-1 0 0,1-1 0,-1 1 0,0 0 0,1-1 0,-1 1 0,1 0 0,-1-1 0,0 1 0,1-1 0,-1 0 0,2-3-544,0 0 0,0 0 0,-1 0 0,2-8 0,-1 5-57,5-21-2070,5-5-1140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7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17 9216,'-14'-17'7935,"12"24"-7685,1-1-1,0 0 0,0 0 0,1 1 0,0-1 0,1 12 1,-1 3-64,4 41 291,2 1-1,23 97 0,-27-149-400,1 0 0,0 0-1,1-1 1,0 1 0,0-1-1,9 13 1,-11-19-47,0-1 0,1 0-1,-1 0 1,1 0 0,-1 0 0,1 0-1,0-1 1,0 1 0,0-1 0,0 0 0,1 0-1,-1 0 1,0 0 0,1-1 0,0 1-1,-1-1 1,1 0 0,0 0 0,0 0-1,-1 0 1,7 0 0,24-4-1374,-13-5-2654,-13 7 1333,4 1-1462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7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12 10496,'-7'-11'7813,"7"12"-7136,1 7-373,-1 0 0,2 0 1,2 11-1,3 12-54,7 68 279,14 84-119,-16-124-280,21 61 1,-10-60-254,61 112 0,-63-133-282,-6-14-985,1 0 0,22 25 0,-14-19-4408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8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9216,'3'-2'410,"-1"0"-1,0 1 1,1-1 0,0 0 0,-1 1 0,1-1 0,0 1 0,0 0-1,0 0 1,-1 0 0,1 0 0,0 1 0,0-1 0,0 1 0,1 0-1,-1 0 1,0 0 0,0 0 0,5 1 0,13 2 91,-1 2 0,0 0 1,0 0-1,-1 2 0,20 9 1,-26-9-422,-1-1 1,-1 2 0,0-1-1,0 2 1,0-1-1,-1 1 1,0 1-1,14 19 1,-4 1 3,-1 0 1,-2 2-1,-2 0 0,22 62 0,-20-38-447,-2 0-1,-3 0 1,-1 1-1,-4 1 1,1 102-1,-9-125-911,0-18-734,1-1 0,3 28 1,3-30-1693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8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48 9600,'-7'0'4384,"14"0"-3232,-1 7-64,8-7-129,13 0 129,0 0-160,7 0-32,7-7-480,-2 7-32,8-4 32,1-3-224,-1 0-96,1 3-864,-3-10-352,-4 10-1472,0-3-607,6 7-1473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9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1 962 9728,'1'1'327,"4"5"1455,2 0 0,-1 0 0,13 8 0,-16-12-1630,0-1 0,0 0 0,0 1 0,0-1-1,0-1 1,0 1 0,0 0 0,0-1 0,0 1 0,0-1-1,0 0 1,0 0 0,0 0 0,4-1 0,5-2-19,-1 0 0,0 0 1,0-1-1,0 0 0,-1-1 1,1 0-1,-1-1 0,0 0 1,-1-1-1,0 0 0,0 0 1,9-10-1,-1 0-44,-2-1-1,0-1 1,0 0-1,21-40 1,4-22-8,-36 68-75,1 1 0,-2 0 0,0-1 0,0 1 0,0-14 0,-2 10-33,0 0 1,-1 0-1,-1 0 0,0 0 1,-2 0-1,0 0 0,-5-16 1,-11-25-167,-3 2 0,-2 0 0,-2 2 0,-3 1 0,-51-71 0,71 112 193,0-1 0,-1 1 0,0 1 0,-1 0 0,-13-9 0,22 17 20,0 1-1,0 0 0,0-1 0,0 1 0,0 0 1,0 0-1,0 0 0,0 0 0,0 1 0,0-1 0,-1 1 1,1-1-1,0 1 0,-1 0 0,1 0 0,0-1 1,-1 2-1,1-1 0,-4 1 0,4 0-10,0 0-1,0 0 1,0 0 0,0 0-1,0 1 1,0-1 0,1 1-1,-1-1 1,1 1-1,-1 0 1,1 0 0,0-1-1,-1 1 1,1 0 0,0 0-1,-1 3 1,-2 7-12,0 0 0,1 0 0,1 0 0,-1 0-1,1 22 1,0 26 7,3 0-1,2 0 0,3-1 0,3 0 0,18 67 1,-5-50 48,4 0 1,3-2-1,51 94 1,-44-100-30,155 281 199,-136-249-221,16 27-73,-50-95 52,41 52-1,-58-80 26,0 2 4,1-1 0,-1 1 0,1-1 0,0 0 0,1-1 0,-1 1 1,1-1-1,0 0 0,12 6 0,-17-10-6,1 1 0,0-1 0,-1 1 0,1-1 0,0 0 0,-1 0 0,1 0 0,-1 0 0,1 0 0,0 0 0,-1 0 0,1 0 1,0-1-1,-1 1 0,1 0 0,-1-1 0,1 0 0,-1 1 0,1-1 0,-1 0 0,1 0 0,-1 0 0,0 0 0,1 0 0,-1 0 0,0 0 0,0 0 0,0 0 0,0-1 0,0 1 0,0 0 0,0-1 0,0 1 0,0-1 0,-1 1 0,1-3 0,1-2-26,0 0 0,0 0 0,-1 0 0,1 0 0,-2 0-1,1 0 1,-1-1 0,0-8 0,-2-4-150,-1-1 0,-1 1 0,-1-1-1,-1 1 1,0 0 0,-1 1 0,-2 0 0,1 0 0,-2 1 0,0 0-1,-18-22 1,-8-3 180,-1 1-1,-80-66 0,114 104 46,-16-15 161,18 17-212,1 1 0,-1-1 0,1 0 0,-1 0 0,1 1 0,-1-1 0,1 0 0,0 0 0,-1 1 0,1-1 1,0 0-1,0 0 0,0 0 0,-1 0 0,1 1 0,0-1 0,0 0 0,0 0 0,0 0 0,0 0 0,1 0 0,-1 1 0,0-1 1,0 0-1,0 0 0,1-1 0,2-1-5,-1 0 0,1 1 0,-1-1 0,1 1 0,0-1 0,0 1 0,0 0 0,0 0 0,6-2 0,16-13 28,-13 6 50,-1-1 1,0 0-1,15-22 0,24-47 142,-33 52-271,11-20-631,30-46-3116,-49 83 1222,1 0 0,21-20-1,1 6-2053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9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11 9728,'-1'0'312,"-10"-9"2506,10 9-2774,1 0-1,0 0 1,0-1-1,0 1 0,0 0 1,0 0-1,-1 0 0,1 0 1,0 0-1,0 0 1,0 0-1,0 0 0,-1 0 1,1-1-1,0 1 0,0 0 1,0 0-1,-1 0 1,1 0-1,0 0 0,0 0 1,0 0-1,-1 0 0,1 0 1,0 1-1,0-1 1,0 0-1,0 0 0,-1 0 1,1 0-1,0 0 0,0 0 1,0 0-1,0 0 0,-1 0 1,1 1-1,0-1 1,0 0-1,0 0 0,0 0 1,0 0-1,0 0 0,-1 1 1,1-1-1,0 0 1,0 0-1,0 0 0,0 0 1,0 1-1,0-1 0,0 0 1,0 0-1,0 0 1,0 0-1,0 1 0,0-1 1,0 0-1,0 0 0,0 1 1,-6 13 1982,5 4-1711,0 0 0,1 0 0,1-1 0,1 1-1,4 20 1,0 7-102,23 142 757,-11-80-410,-2-9-242,45 152 1,-49-213-400,2 0 1,1-1 0,2 0 0,1-2 0,2 0-1,1-1 1,28 33 0,-35-50-159,47 52-991,-51-58 357,0-1 0,0-1 0,1 1 0,19 9 0,-16-12-1453,0-11-1444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8:59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9984,'0'2'4118,"1"10"-1506,59 87 999,-18-21-3482,43 85-834,-19-3-1586,-5-11-2911,-41-105 1490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0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9472,'30'11'1994,"-2"2"1,51 31 0,-65-34-1120,-1 0 0,16 18 0,-12-11-231,17 16 218,-2 2-1,-1 1 1,38 59 0,-47-59-763,-1 1 0,-2 1 0,-2 0 0,-1 1 0,-2 1 0,-2 1 1,9 52-1,3 102-557,-23-156-241,-1 1 0,-10 77 0,-21 40-3618,-1-55-2523,13-61 3155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1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1 707 10496,'4'-6'5830,"11"1"-3438,-6 3-1905,3-1-28,-1 0 1,16-2 0,12-2 11,221-31 2180,-174 28-2080,418-42 842,97-31-604,-5-34-226,-373 61-466,256-58-26,-206 66-66,2 12 0,287 0 0,-374 34-6,148-4-1,283-41 72,-568 39-208,23-2-1399,85-2 1,-156 12 1288,21 2-2035,-23-2 2107,-1 0-1,1 1 0,-1-1 1,1 0-1,-1 0 1,1 1-1,-1-1 1,0 0-1,1 1 1,-1-1-1,1 0 1,-1 1-1,0-1 1,1 1-1,-1-1 0,0 1 1,1-1-1,-1 1 1,0-1-1,0 1 1,1-1-1,-1 1 1,0-1-1,0 1 1,0-1-1,0 1 1,0-1-1,0 1 1,0-1-1,0 1 0,0-1 1,0 1-1,0 0 1,0-1-1,0 1 1,-1 0-1,-4 16-4925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1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10624,'0'-19'8808,"0"27"-7265,2 29-898,2-1-1,9 37 1,-5-25-541,-3-15-35,-1-4-46,2 1 0,14 47 0,-17-70-37,0 0-1,0-1 1,0 0 0,1 1-1,0-1 1,0-1-1,9 11 1,-9-13 30,-1 0 1,0 0-1,1-1 0,0 1 0,0-1 0,0 1 1,0-1-1,0 0 0,0-1 0,0 1 1,1-1-1,-1 0 0,8 1 0,22-1 84,0-1-1,-1-2 0,50-9 1,-47 6-87,32-3-108,113-20-4359,-168 26 2259,0 0 1,16 0 0,-3 1-3319,-4-3 1236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8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54 10880,'-2'7'9856,"12"-8"-9163,-4 0-430,0 0 1,1 0-1,-1 0 1,0-1-1,0 0 1,6-3 0,14-5 200,18-1-568,83-11 0,-110 20-1300,0 1 0,0 0 0,33 5 0,-37 2-1316,-2 4-1722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2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9984,'-1'-10'4938,"3"26"-2026,10 36-1995,3 0-1,22 50 1,-14-40-483,111 331 94,-95-287-1303,-32-89-135,2 0 0,0 0-1,22 29 1,-30-45 551,0 0 1,0 1-1,0-1 0,0 0 0,0 0 0,0 0 1,0 0-1,0 0 0,1 0 0,-1 0 1,1 0-1,-1-1 0,0 1 0,1-1 0,-1 1 1,1-1-1,-1 1 0,1-1 0,0 0 1,-1 1-1,1-1 0,-1 0 0,1 0 1,-1 0-1,1 0 0,0-1 0,-1 1 0,1 0 1,-1-1-1,1 1 0,-1-1 0,3-1 1,22-8-3045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2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0 102 11776,'25'-2'6485,"15"-7"-3182,-11 2-2302,193-28-14,-86 16-3475,-1-6-4027,-108 20 2398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2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 10752,'-14'-11'10079,"15"14"-9220,49 147 1279,9 24-1433,36 30-334,-70-160-400,2-2-1,47 58 0,-12-29-576,-24-29-2742,62 89 1,-88-110 1280,-9-14-396,1-1 0,0 0 0,7 9-1,-3-3-1050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3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8576,'5'0'7267,"13"0"-2427,38-2-4377,341-10 2373,-338 12-4109,-56 0 660,0 0 1,-1 1-1,1-1 1,0 1-1,-1 0 1,1-1-1,0 1 1,-1 0-1,0 1 1,1-1-1,-1 0 1,1 1-1,-1-1 1,0 1 0,0 0-1,0 0 1,0 0-1,3 4 1,9 11-3548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03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10240,'7'0'3872,"0"5"-3040,13 1 576,-13 1 63,7-7-159,4 0 0,9 0-288,0 0-96,7-7-512,0 1-96,0-6-96,0 1-96,0-7-96,-2 0-864,2 6-384,0 1-896,0 4-256,13 7-2911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0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16 369 9344,'0'1'339,"-1"-1"-170,1 1 0,-1-1 1,1 0-1,0 0 1,-1 0-1,1 1 0,-1-1 1,1 0-1,-1 0 1,1 0-1,-1 0 0,1 0 1,-1 0-1,1 0 1,-1 0-1,1 0 0,-1 0 1,1 0-1,-1 0 1,1 0-1,0 0 0,-1-1 1,1 1-1,-1 0 1,1 0-1,-1 0 0,0-1 1,1 0 57,0 0 0,-1 0 0,1 0 0,0 0 0,0 0 0,0 0 0,0 0 1,0 0-1,0 0 0,0 0 0,0 0 0,0 0 0,1 1 0,-1-1 0,0 0 0,0 0 1,1 0-1,0-1 0,5-11 355,0 2 1,2-1-1,-1 1 1,1 0-1,1 0 0,0 1 1,14-13-1,22-25 460,-27 24-720,-5 7-164,1 0-1,27-26 1,-29 33-104,9-9 0,33-22-1,-48 37-16,0 0 0,1 1-1,-1 0 1,1 0 0,-1 0-1,1 1 1,0 0 0,0 0-1,0 1 1,14-2 0,-18 4 10,0-1-1,0 0 1,0 1 0,0 0 0,-1 0 0,1 0-1,0 0 1,0 0 0,-1 0 0,1 1-1,0-1 1,-1 1 0,1 0 0,-1 0 0,0 0-1,0 0 1,0 0 0,0 0 0,0 0 0,0 1-1,0-1 1,-1 1 0,1 0 0,-1-1-1,1 4 1,2 4 108,0 0-1,-1 0 1,0 0 0,-1 1-1,2 17 1,-2-8-65,-2 0 1,0 0 0,-1 0-1,0 0 1,-2 0 0,-1 0-1,0 0 1,-11 28 0,13-42-138,1-1 0,-1 1 0,1-1 1,1 1-1,-1-1 0,1 1 0,0 0 1,0-1-1,1 1 0,-1-1 0,1 1 0,1 0 1,-1-1-1,3 6 0,-2-5-6,1 0-1,0 0 1,0 0-1,0 0 0,1 0 1,0-1-1,0 0 1,0 1-1,1-2 1,0 1-1,8 6 1,38 25-75,-8-7 120,64 57 0,-79-59 44,-1 2 0,-1 0 0,-1 2 0,31 51 0,-47-67 28,-1 1 0,-1 1 0,0 0 0,-1 0 0,4 19 0,-8-24 32,0-1 1,-1 1 0,0 0 0,-1 0-1,0 0 1,-1 0 0,0 0 0,-5 18-1,3-20-73,0 0 0,-1-1 0,0 0 0,0 0-1,-1 0 1,0 0 0,-1 0 0,1-1 0,-2 0-1,1-1 1,-1 1 0,-1-1 0,1-1 0,-1 1-1,0-1 1,-9 5 0,-13 5-280,-1-1 0,0-1-1,-48 13 1,-25 12-1731,101-38 1817,-68 29-3839,25-15-3435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1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23 9984,'-6'-23'12202,"6"28"-11653,-3 38-340,-15 74 0,11-79-195,-10 34 47,9-43-31,7-19-32,0 0 0,0 0 0,0 0 1,2 16-1,0-1-176,-1-25 172,1 1 1,-1 0-1,0 0 0,0 0 0,1-1 0,-1 1 0,1 0 0,-1 0 1,0-1-1,1 1 0,-1 0 0,1-1 0,0 1 0,-1 0 0,1-1 1,0 1-1,-1-1 0,1 1 0,0-1 0,-1 1 0,1-1 0,0 0 1,0 1-1,0-1 0,-1 0 0,1 0 0,0 0 0,0 1 1,0-1-1,0 0 0,0 0 0,34 1-84,-28-1 127,13 2-49,-1 0 0,0 1 0,29 9 0,-34-7 13,0 1 0,-1 0 0,1 1 0,14 9-1,-17-9 7,2 2 51,1 2 1,-1-1-1,-1 1 1,0 1-1,13 16 0,-1 0 424,-20-24-288,1 1 0,-1 1 0,-1-1 0,1 0 0,-1 1 0,0 0 1,0 0-1,-1 0 0,1 0 0,-1 0 0,-1 0 0,1 1 0,-1-1 0,1 8 0,-2-3-82,-1-1 0,1 0 0,-2 0 0,1 0 1,-1 0-1,-1 0 0,0 0 0,-5 13 0,-2 2-133,5-11-25,-1 0 0,0-1 0,-1 0 0,-8 13 0,1-9-492,0 0-1,-1-1 0,-1-1 1,-1 0-1,0-1 0,-28 18 1,41-30 12,1 0 0,-1 0 1,1 0-1,-1 0 1,0 0-1,0-1 0,0 0 1,-6 2-1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2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0 150 11392,'6'-1'10059,"9"2"-9537,-7-1-225,0 0-1,1-1 1,-1-1 0,0 1 0,0-1 0,0-1 0,9-3 0,4-4 399,26-16 1,-42 23-631,13-6 8,-1 1 0,2 1 0,-1 1 0,38-8 0,-32 8-270,1 0 0,34-15 0,-51 15-391,13-5-2865,-21 10 3231,1 1-1,-1 0 0,1 0 1,-1 0-1,1-1 1,0 1-1,-1 0 1,1 0-1,0 0 1,-1 0-1,1 0 1,-1 0-1,1 1 1,0-1-1,-1 0 1,1 0-1,-1 0 1,1 0-1,0 1 0,-1-1 1,1 0-1,-1 1 1,1-1-1,3 5-1771,3 11-2423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2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11392,'0'7'4288,"0"-14"-3329,6 7 1953,1 0-1856,7 0 0,-1 0-448,8 0-192,6 0-256,0 0-192,7 0 0,5-6-32,8 1 0,-6-2-704,6 3-384,-6-3-960,-7 0-415,5 7-2529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3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 9088,'-2'-2'11008,"-2"9"-9208,-3 13-2683,1 16 824,-2 70 0,7-83 53,1-11 18,-1 1 1,2 0-1,0 0 1,4 22-1,-4-33 5,-1 1-1,1 0 0,0-1 0,0 1 1,1 0-1,-1-1 0,0 1 1,1-1-1,-1 0 0,1 0 1,0 1-1,0-1 0,0 0 0,0 0 1,0-1-1,0 1 0,1 0 1,-1-1-1,1 1 0,-1-1 0,1 0 1,-1 0-1,1 0 0,0 0 1,-1 0-1,1-1 0,3 1 0,5 0-20,0 0 0,0-1-1,0 0 1,0-1 0,0 0-1,17-4 1,-18 2-1184,0 0-1,0-1 1,18-9-1,-14 1-2880,-7 6 1435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8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9216,'0'8'1379,"1"12"3764,-1-19-5010,0-1-1,0 1 1,0-1 0,0 1-1,1-1 1,-1 1 0,0-1-1,0 1 1,1-1 0,-1 1-1,0-1 1,1 0 0,-1 1-1,0-1 1,1 1 0,-1-1-1,1 0 1,-1 0 0,1 1-1,-1-1 1,1 0 0,-1 0-1,1 1 1,-1-1 0,1 0-1,-1 0 1,1 0 0,-1 0-1,1 0 1,-1 0 0,2 0-1,199-15 1561,-145 9-1967,-25 2-1144,0 0 1,-1-2-1,1-1 1,45-18-1,-28 3-2848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3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9600,'3'43'9871,"6"30"-9073,0-7-748,-1 0-116,4-1-1,2 0 0,26 71 1,-16-78-791,-14-37-905,-2 0-1,8 29 1,-15-38-387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3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1 169 8064,'4'-2'1328,"-1"0"0,1 0 0,0-1 0,-1 1 0,1-1 1,5-6-1,15-10 30,-13 11-1110,1 2 0,0-1 0,0 1 0,0 1-1,21-6 1,70-12-14,-76 18-131,142-20 186,-10 2-2236,-150 22 1555,-2-1-531,0 0 1,1 1 0,-1 0 0,1 1-1,-1 0 1,1 0 0,12 2-1,-7 3-2575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4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9984,'0'-11'9994,"0"19"-9461,0 175 305,0-182-836,0 0 0,1 0-1,-1 0 1,0 0 0,0-1 0,1 1 0,-1 0 0,1 0 0,-1 0 0,1 0 0,-1-1 0,1 1 0,-1 0 0,1 0 0,-1-1 0,1 1-1,0 0 1,0-1 0,-1 1 0,1-1 0,0 1 0,0-1 0,0 1 0,0-1 0,1 1 0,1 0 10,0 0 0,0 0-1,0 0 1,0-1 0,0 1 0,5-1 0,103 0-121,-73 0-2981,1 0-4249,-26 0 3755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4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12 9856,'-7'-11'6991,"7"14"-6255,2 30-288,0 1-1,3-1 0,10 43 1,36 98-243,-11-69-1779,-6-38-5620,-22-50 2544,2-4 922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6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7936,'-6'0'13215,"167"6"-10329,2-4-1211,-90-3-1798,-56 1-1449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7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 7808,'-7'0'8346,"0"5"-6591,5-3-1632,-1 1 0,1 0 0,0 0 0,-1 0 0,1 0 0,1 1 0,-1-1 0,0 0 0,1 1 0,0-1 1,-2 5-1,1 3 149,-1 1 0,-1 15 0,2 107 528,3-70-619,1 67 353,6 0-1,38 202 0,-37-292-535,1 0 0,3 0 0,1-1 0,2-1 0,1 0 0,2-2-1,2 0 1,2-1 0,49 60 0,4-15-888,-24-30-2545,-51-50 3113,1 1 0,-1-1 0,1 1 0,0-1 0,-1 0 1,1 0-1,0 0 0,4 2 0,-5-3 64,0 0 1,0 0-1,0 0 0,0 0 0,0 0 1,0 0-1,0 0 0,0 0 0,1-1 1,-1 1-1,0 0 0,0-1 1,0 1-1,0-1 0,0 1 0,0-1 1,-1 0-1,1 1 0,0-1 0,1-1 1,17-14-3375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7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19 7936,'7'-18'8927,"-16"19"-6777,4 2-2105,1 0 0,-1 0 0,1 0 0,0 1 1,0-1-1,0 1 0,1 0 0,-1 1 0,1-1 1,0 0-1,0 1 0,0 0 0,1 0 0,-3 7 1,-3 10 3,2-1 0,-6 28 0,8-28-48,1 0-35,0 0 0,2 1 0,1 23 0,0-24 26,0-19-2,0 0-1,0 1 1,1-1-1,-1 0 0,0 0 1,1 0-1,-1 0 1,1 0-1,0 0 0,0 0 1,0 0-1,0 0 1,0 0-1,0 0 0,0 0 1,1-1-1,-1 1 1,1 0-1,1 1 0,3 1 14,-1-1 1,1 1-1,0-1 0,12 4 0,6 4 44,13 7-74,-23-12 18,-1 1 0,0 0 1,0 0-1,-1 1 0,12 10 0,64 67 1102,-84-81-899,-1 1-1,1 0 0,-1-1 0,0 2 0,-1-1 1,1 0-1,-1 0 0,0 1 0,0-1 0,0 1 1,-1 0-1,0-1 0,0 1 0,-1 0 0,1 0 1,-1 0-1,-1-1 0,1 1 0,-1 0 1,0 0-1,-3 10 0,3-11-136,-1-1 1,1 1-1,-1-1 0,0 0 1,0 1-1,-1-1 0,1 0 1,-1 0-1,0-1 0,0 1 1,0-1-1,-1 1 0,1-1 1,-1 0-1,-6 4 0,-1-1-139,0 0-1,0-1 1,-1 0-1,0-1 1,0-1-1,0 0 1,-22 3 0,-5-3-2410,-44-1 0,59-2 258,14-2-1223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8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9 150 8704,'-8'-1'12235,"17"-5"-12241,1 1 397,0 0-1,0 1 1,0 0 0,1 1 0,20-4 0,20-7 197,5-8-234,5-2-289,76-19 1,-84 33-2634,-15 9-7045,-26 1 5731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19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6 116 9216,'-6'0'11663,"20"-1"-11141,0 0 0,-1-1 0,1-1-1,13-5 1,11-2 0,97-26 38,-110 27-706,-20 6-390,0 1-1,0 0 1,0 1 0,0-1-1,0 1 1,0 0-1,7-1 1,-11 2 316,0 0 0,0 0 1,0 0-1,0 0 0,0-1 1,-1 1-1,1 0 0,0-1 1,0 1-1,-1 0 0,1-1 1,0 1-1,-1-1 1,1 1-1,0-1 0,-1 0 1,1 1-1,0-1 0,-1 0 1,1 1-1,-1-1 0,0 0 1,1-1-1,4-4-1415,7-7-2407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20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 7296,'-7'-2'12415,"7"297"-9967,0-294-2427,0 0 0,0 0 0,0 0-1,1 0 1,-1 0 0,0 0-1,0-1 1,1 1 0,-1 0 0,1 0-1,-1 0 1,0 0 0,1-1 0,-1 1-1,1 0 1,0 0 0,-1-1 0,1 1-1,0 0 1,-1-1 0,1 1 0,0-1-1,0 1 1,0-1 0,-1 1-1,1-1 1,0 0 0,0 1 0,2-1-1,1 1 114,0 0-1,0 0 1,1-1 0,6 0-1,-9 0-132,4 0 15,0-1 1,0 0 0,-1 0-1,1-1 1,0 0-1,6-2 1,22-7-117,-24 10 43,-7 1-270,0-1 0,0 1 0,-1-1 0,1 1-1,-1-1 1,4-1 0,-4 1-599,1 1 0,-1 0 0,1-1 0,-1 1 0,0 0 0,1 0-1,2 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59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28 7936,'0'-1'348,"-1"-1"1,1 0-1,0 1 1,-1-1 0,1 0-1,-1 1 1,0-1-1,1 1 1,-1-1 0,0 1-1,-6-9 2900,-5 10 859,14 2-4034,0 1 1,0-1 0,-1 0 0,1 1-1,-1-1 1,0 1 0,0-1 0,0 1-1,0 0 1,0-1 0,0 1 0,-1 0-1,1 4 1,0-1 72,17 74 663,37 157 499,17-4-731,-2-48-535,-62-156-326,-7-22 71,1 0 0,0-1 0,1 1 0,-1 0 0,1-1-1,0 1 1,6 6 0,-9-12 97,0-1 1,0 0-1,1 1 1,-1-1-1,0 1 1,1-1-1,-1 0 1,0 1-1,1-1 0,-1 0 1,1 0-1,-1 1 1,1-1-1,-1 0 1,1 0-1,-1 0 1,0 1-1,1-1 0,-1 0 1,1 0-1,-1 0 1,1 0-1,-1 0 1,1 0-1,0 0 1,12-7-2737,5-8-1558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21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7040,'-7'1'12858,"6"1"-12811,0-1-1,0 0 1,0 1-1,0-1 1,1 1 0,-1-1-1,1 1 1,-1-1-1,1 1 1,0-1 0,-1 1-1,1 0 1,0 2-1,1 27-33,0-13 37,-1-6-9,13 332 654,-11-334-700,4 43-1,20 83 1,-14-83-1196,-10-18-6179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21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8448,'0'-1'410,"0"-2"929,0 0 0,0 0 0,1-3 1339,1-2-1339,-2 7-1244,0 0 1,1 1 0,-1-1 0,0 0 0,1 1-1,-1-1 1,1 0 0,-1 1 0,0-1-1,1 1 1,0-1 0,-1 1 0,1-1-1,-1 1 1,1-1 0,0 1 0,-1 0-1,1-1 1,0 1 0,-1 0 0,1 0-1,0-1 1,-1 1 0,1 0 0,0 0-1,0 0 1,-1 0 0,3 0 0,-2 0-3,0 0-1,0-1 1,1 1 0,-1 0 0,0-1 0,0 1 0,1-1-1,-1 1 1,0-1 0,2 0 0,9-5 448,49-1 969,38-18-652,-64 16-768,37-4-1,-40 8-885,50-15 0,-78 19 448,0 0 0,0 0 0,0 0-1,0 1 1,4-1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22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8960,'0'-40'11551,"1"49"-11298,1 1 0,0-1 0,5 17 1,2 9 83,15 107 38,6 31-1193,-22-108-1998,-8-65 2725,0 1 1,0-1-1,0 1 0,0-1 1,0 1-1,0-1 0,0 1 1,1-1-1,-1 1 0,0-1 1,0 0-1,0 1 0,0-1 1,1 1-1,-1-1 0,0 0 1,1 1-1,-1-1 1,0 1-1,0-1 0,1 0 1,-1 0-1,1 1 0,-1-1 1,0 0-1,1 1 0,-1-1 1,1 0-1,-1 0 0,0 0 1,1 0-1,-1 0 0,1 1 1,-1-1-1,1 0 0,-1 0 1,1 0-1,-1 0 0,1 0 1,-1 0-1,1 0 0,-1 0 1,0-1-1,1 1 0,-1 0 1,1 0-1,-1 0 0,1 0 1,-1-1-1,1 1 0,-1 0 1,0 0-1,1-1 0,-1 1 1,0 0-1,1-1 0,-1 1 1,0 0-1,1-1 0,-1 1 1,0 0-1,1-1 0,11-15-3743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22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8960,'1'-4'726,"5"-10"2036,-5 14-2671,-1 0 0,0-1 0,0 1 0,1 0-1,-1 0 1,0 0 0,1-1 0,-1 1-1,0 0 1,1 0 0,-1 0 0,0 0-1,1 0 1,-1-1 0,1 1 0,-1 0 0,0 0-1,1 0 1,-1 0 0,1 0 0,-1 0-1,0 0 1,1 0 0,-1 1 0,0-1 0,1 0-1,-1 0 1,1 0 0,-1 0 0,0 0-1,1 1 1,-1-1 0,0 0 0,1 0 0,-1 1-1,0-1 1,0 0 0,1 0 0,-1 1-1,0-1 1,21 18 532,-1 1 1,-1 0-1,-1 2 0,-1 0 0,-1 0 0,21 39 1,-22-29-144,-2 1 1,-1 0-1,-2 1 0,-1 0 1,7 58-1,1 169 566,-16-258-1044,0 105-165,-4 1-1,-28 173 1,6-156-1389,7-32-1068,3 0-3939,15-69 2698,6-5 176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0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0 630 9472,'11'-6'7171,"3"4"-4297,19 3-2882,-17-1 1026,39 3 3,-38-1-736,-1-1 0,0-1 0,0 0 0,1-1 0,16-4 0,59-21 809,4-2-300,454-49 726,-315 37-897,-97 14-361,129-13-22,-33 6-43,314-21 128,-469 49-143,82-14-35,-12 1-107,-62 10 49,183-8-61,-213 16-4,322-12-43,-83-17 249,-7 20-157,-47 5-2,-144-4-55,184-7 42,156-13 119,-279 13-76,123-14-80,-204 23-124,5 0 105,-31 0 56,77 1 1,81 5-368,-215-61-22389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3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5 5888,'0'-5'12943,"0"10"-12909,-1 0 1,0-1-1,0 1 0,-2 7 0,1-8 68,1 1 1,-1 0-1,1 0 1,0 9-1,1-14-6,0 9 11,0 37 143,0-46-250,0 1 1,0-1-1,0 1 0,0-1 0,0 1 0,1-1 0,-1 1 0,0 0 0,0-1 0,1 0 0,-1 1 0,0-1 0,1 1 0,-1-1 0,0 1 1,1-1-1,-1 0 0,1 1 0,-1-1 0,1 1 0,-1-1 0,0 0 0,1 0 0,0 1 0,-1-1 0,1 0 0,-1 0 0,1 0 0,-1 0 1,1 0-1,-1 1 0,1-1 0,-1 0 0,2 0 0,11-1 45,-5 1-54,0 0-1,1 0 1,-1 1-1,0 1 1,0-1-1,0 1 1,0 0-1,0 1 1,0 0-1,-1 0 1,1 1-1,-1 0 1,12 8-1,-11-4 12,1 1 0,-1-1 1,0 1-1,-1 0 0,7 13 0,5 4 33,-1 1-59,-2 1 1,23 48-1,-17-30 95,-8-21-57,-9-18 250,-1 1-1,0-1 1,0 1 0,4 15 0,-7-21-178,-1 1-1,1-1 1,-1 1 0,0-1-1,0 1 1,0-1-1,0 0 1,0 1-1,0-1 1,-1 1 0,1-1-1,-1 0 1,0 1-1,0-1 1,0 0 0,0 0-1,0 1 1,0-1-1,0 0 1,-1 0-1,-2 3 1,-8 7-196,-1-1 1,0 0-1,-1-1 0,0 0 0,0-1 1,-27 12-1,22-15-1270,9-5-2029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3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1 139 8448,'0'0'6896,"0"-19"-4001,0 18-2847,0 1-1,0-1 1,0 1-1,1-1 1,-1 0-1,0 1 1,0-1-1,1 1 1,-1-1-1,0 1 1,1-1-1,-1 1 1,1-1-1,-1 1 1,1-1-1,-1 1 1,1-1-1,-1 1 1,1 0-1,-1-1 1,1 1-1,-1 0 1,1-1-1,0 1 1,0 0-1,21-7 1450,-3 2-762,5-7-208,1 1-1,0 1 1,50-11 0,-22 6-554,-40 10 28,-1 1 0,1 1 0,0 0-1,0 1 1,18-1 0,-28 3-96,0 0-1,0 0 1,0 0 0,1 0-1,-1-1 1,0 0-1,0 1 1,6-3 0,5 1-3176,-7 2 755,6 0-2470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4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1 191 8960,'9'-2'11082,"9"-14"-10808,-4 4 369,-3 5-424,0 1 0,1 0-1,0 0 1,13-4-1,51-13 327,15 4-287,-50 11-254,41-13 0,-75 18-463,0 0 0,-1 0 1,1-1-1,-1 0 0,12-8 0,0-1-1902,-5 6-327,1 2-1749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4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7 9856,'-7'-6'9013,"7"8"-8624,0 2-280,1 1-1,0-1 0,0 1 1,0-1-1,2 6 1,4 12 248,57 236 1514,-35-150-1550,-11-41-321,3-1 0,55 118 0,-49-123-624,-21-51 150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5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37 9856,'-2'5'4106,"1"-1"-3051,11-2 2642,-6-2-3273,0 0 1,0-1-1,0 0 1,0 0-1,0 0 0,6-3 1,15-4 273,14 3-355,72 2-1,-91 3-979,-16-1 32,1 1 0,-1-1-1,1 0 1,-1 0 0,1-1 0,-1 1-1,7-5 1,-1 2-1091,3-2-2773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0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10752,'5'2'650,"0"1"1,1-1 0,-1 1 0,0 1 0,0-1-1,0 1 1,-1 0 0,0 0 0,1 0 0,-1 0-1,-1 1 1,5 6 0,5 8 1021,17 36-1,-29-52-1576,6 13 77,0 0 1,-1 1-1,-1 0 0,0 0 0,-1 1 1,1 21-1,-1 105-47,-4-97-256,-3-11-653,-1-4-5461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6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12 9344,'-13'-11'10565,"-1"22"-9264,12-9-1243,0 0-30,-1 0 0,1 1 1,0-1-1,0 1 1,0-1-1,0 1 0,0 0 1,0 0-1,1 0 1,-1 0-1,1 0 0,-2 6 1,1 1 3,0 0 0,1 0 1,0 0-1,1 17 0,0-12-92,0-14 51,0 0 0,0 0 0,0 0 0,1 0 0,-1 0 1,0 0-1,0 0 0,1 0 0,-1 0 0,1 0 0,-1 0 0,1 0 0,-1 0 0,1-1 0,-1 1 0,1 0 1,0 0-1,-1 0 0,1-1 0,0 1 0,0-1 0,-1 1 0,1 0 0,0-1 0,0 1 0,0-1 0,0 0 1,0 1-1,0-1 0,0 0 0,0 1 0,1-1 0,5 1 24,-1 0 0,1-1 0,-1 0 0,8-1-1,0 1-29,28 0-11,-1 2-1,44 7 0,-57-4 15,2 0 19,38 10 0,-60-12 46,0-1 0,-1 1 0,1 0 0,-1 1 1,0 0-1,0 0 0,0 1 0,0-1 0,10 11 1,-14-10 37,0-1 0,0 0 0,0 1 1,0-1-1,-1 1 0,0 0 1,0 0-1,0 0 0,-1 0 0,0 0 1,0 0-1,1 10 0,-2-11-26,1 0 0,-1 0-1,0 0 1,-1 0 0,1 0 0,-1 0-1,1 0 1,-1 0 0,0-1 0,-1 1-1,1 0 1,-1 0 0,0-1 0,1 1-1,-1-1 1,-1 0 0,-2 5 0,-8 4 40,-1-1 1,0 0 0,-28 16 0,-51 19-577,2-10-2244,87-35 2254,0 0 1,1 0-1,-1 0 0,0 0 1,-5 0-1,8-1 330,0 0 0,1 0 0,-1 0 0,1 0 0,-1 0 0,1 0 0,-1-1 0,1 1 0,-1 0 0,1 0 0,-1 0 0,1-1 0,-1 1 0,1 0 0,-1-1-1,1 1 1,-1 0 0,1-1 0,-1 1 0,1 0 0,0-1 0,-1 1 0,1-1 0,0 1 0,-1-1 0,1 1 0,0-1 0,0 1 0,-1-1 0,1 1 0,0-1 0,0 1 0,0-1 0,0 1 0,0-1 0,0 1 0,0-1 0,0 0 0,0 1 0,0-1 0,0 1 0,0-1 0,0 1 0,0-1 0,0 1 0,1-1 0,5-22-3757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6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0 107 9216,'15'-1'9165,"4"-2"-4488,90-18-3496,-11-4-1064,45-9-2308,-114 29 613,37-8-6076,-40 8 2177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7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 9344,'11'-9'7205,"-9"9"-6892,21-5 1463,-18 4-1348,74-21 1839,-58 17-1899,-5 1-125,0 1-1,0 1 1,25-2-1,60 4-100,7 0-330,-36 0-3376,-71 23-5705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8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 8320,'-12'1'10965,"30"18"-10812,-1 2 0,-1 0 1,-1 0-1,0 2 0,-2 0 1,0 0-1,13 40 0,-4-12-180,10 23-4,-30-68-4,3 10-186,2 1 1,11 22-1,-16-35-78,1-1-1,-1 1 1,0-1-1,1 0 1,0 0 0,-1 0-1,1 0 1,1 0-1,-1 0 1,0-1-1,1 0 1,-1 1-1,1-1 1,-1 0-1,9 2 1,-11-4-233,1 0 0,0 1 0,0-1 0,-1 0 0,1 0 0,0 0 0,0-1 0,-1 1 0,1 0 0,0-1 0,0 1 0,2-2 0,3 0-1160,13-3-2169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9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8704,'0'0'12085,"-2"2"-11808,0 2-250,0 1 1,1-1-1,-1 0 1,1 1-1,-1-1 1,1 1-1,1 0 1,-1 5-1,0 43 51,2-28-83,-1-24 42,1 9-319,1-9 294,0 1 0,-1-1 0,1 0 0,0 0 0,0-1 0,0 1 0,0 0 0,0-1 0,0 1 0,0-1 0,0 1 0,1-1 0,2 0 0,35-1 27,-19 0 218,6 1-207,-6-1-24,-1 2 0,27 3 0,-23-3 40,-22-2-53,1 1 0,0 0 0,-1 0-1,1 0 1,0 0 0,-1 1 0,1-1-1,0 1 1,-1-1 0,1 1 0,-1 0-1,1 0 1,2 1 0,7 5 3,-9-6-14,-1 0 0,1 0 0,-1 0 0,1 1 1,-1-1-1,0 1 0,0-1 0,0 1 0,4 4 0,-5-5 6,-1 0 25,1 1 0,0-1 0,-1 0-1,1 1 1,0-1 0,0 0 0,0 0-1,0 0 1,0 0 0,0 0 0,0 0-1,0 0 1,0 0 0,1 0 0,-1 0-1,0-1 1,0 1 0,1 0-1,-1-1 1,1 1 0,-1-1 0,1 0-1,4 5 2255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39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19 9088,'-14'-19'10506,"14"21"-9733,0 15-308,0 0 0,2 0 0,0 0 0,1 0 0,5 18 0,33 106 306,10 32-422,3-13-307,-10-54-1570,-34-84 1056,-9-21 54,4 8-97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2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 10112,'6'-18'10015,"9"17"-9177,-2-2-668,1 1-1,0 0 1,-1 1 0,1 1 0,20 2 0,-2-2 80,164 0 817,-124-4-2422,-71 4 925,1 0 1,-1-1-1,1 1 0,-1 0 1,0-1-1,1 1 0,-1 0 1,0-1-1,0 0 0,1 1 1,-1-1-1,2-1 0,3-2-2005,-6 4 2087,1-1 0,0 1 0,0 0 0,0-1 1,0 1-1,0 0 0,0 0 0,0 0 0,0 0 0,0 0 0,0 0 0,1 0 0,8 6-3422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2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9344,'-5'2'4748,"4"-1"-4616,5 6 2504,13 7-1347,-8-10-1024,1 0 0,0 0 0,-1-1 0,1 0 0,0-1 0,1 0 0,-1-1 0,11 1 0,84-4 629,-96 1-867,130-3 247,-22 2-910,2-13-3088,-112 14 3389,28-7-1995,-1-8-1878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5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14 122 9088,'-13'0'10346,"14"-12"-8943,1 9-1253,0-1 1,0 1 0,1 0-1,-1 1 1,1-1 0,0 0-1,0 1 1,-1-1 0,2 1-1,-1 0 1,5-3 0,4-3 115,0 0-128,1 1-1,-1 1 1,1 0-1,0 1 1,1 0-1,16-4 1,2 3 31,56-6 1,-63 10 169,0 2 1,0 1-1,0 0 1,0 2-1,43 10 1,-65-12-280,1 0-1,0 1 1,-1-1 0,0 1-1,1-1 1,-1 1 0,0 0 0,0 0-1,0 1 1,0-1 0,4 5-1,-5-5-23,-1 0 1,0 0-1,1 0 0,-1 1 0,0-1 0,0 0 0,0 1 0,-1-1 0,1 1 0,-1-1 1,1 1-1,-1-1 0,0 1 0,0 0 0,0-1 0,0 1 0,0-1 0,-1 4 0,-1 0-11,0 1-1,0-1 0,0 0 0,-1 0 1,0 0-1,0 0 0,-1 0 1,0 0-1,0-1 0,0 0 0,-1 0 1,-5 5-1,2-1-48,0 1-1,0-1 1,-8 15 0,11-15-24,0 0 0,1 0 0,0 1 0,1-1 0,0 1 0,1 0 0,0 0 0,0 0 0,1 0 0,0 0 0,1 0 0,0 0 0,1 0 0,0 0 0,0 0 0,1 0 0,0 0 0,1 0 0,0 0 0,1-1 0,0 0 0,0 1 0,1-1 0,0-1 0,1 1 0,6 7 0,2-1 14,25 23 0,8 8 22,92 96 112,-135-138-98,1 2 30,0-1 1,1 1-1,-2 0 1,1 0-1,-1 1 1,0-1-1,0 1 1,3 8-1,-6-11 0,0-1-1,-1 0 1,1 0-1,0 1 1,-1-1-1,0 0 1,0 1-1,0-1 1,0 0 0,0 1-1,-1-1 1,1 0-1,-1 0 1,0 1-1,0-1 1,0 0-1,-1 0 1,1 0 0,-1 0-1,0 0 1,-3 4-1,1-1-19,-1-1 0,-1 0 1,1 0-1,-1 0 0,0-1 0,0 0 0,0 0 0,0-1 1,-9 5-1,-10 2-308,-30 8 0,35-12 20,-61 17-1487,50-15-368,-1 1 1,-53 24-1,52-16-1207,5-4-1414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6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1 347 10368,'13'-10'4937,"-3"1"-4374,-4 2 134,53-50 4604,-31 37-4657,0 2-1,56-28 1,-68 39-518,1 0 1,0 1 0,35-7 0,-34 9-64,179-34 414,-136 28-362,327-54 72,-199 40-2038,-154 20-2078,57 1 0,-77 3 1697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0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82 9216,'-12'9'8758,"11"-9"-8424,-5-5 1357,6 4-1649,0 0-1,-1 0 1,1 0-1,0 0 1,0 0-1,-1-1 1,1 1-1,0 0 1,0 0-1,0 0 0,0 0 1,1 0-1,-1 0 1,0-1-1,0 1 1,1 0-1,-1 0 1,1 0-1,-1 0 1,1 0-1,-1 0 0,1 0 1,1-2-1,0 0 62,1 0 0,0 0-1,-1 0 1,1 0-1,5-3 1,0 1-10,-1 0-1,1 1 1,0 0 0,0 1-1,1 0 1,-1 0 0,1 0 0,-1 1-1,1 1 1,0 0 0,9-1-1,-1 2 116,-1 0-1,1 1 1,-1 1-1,1 0 1,18 6-1,-30-6-96,1-1-1,-1 1 1,0 0-1,1 0 1,-1 1 0,-1 0-1,1 0 1,0 0-1,0 0 1,-1 1-1,6 5 1,-7-5-52,0 0 0,0 0 0,-1 0 0,1 1 1,-1-1-1,0 1 0,0 0 0,0-1 0,-1 1 0,1 0 0,-1 0 1,0 0-1,0 7 0,-1 5-27,0 1 1,0 0-1,-7 31 0,-16 53 42,3-17 22,-14 56-32,32-135-59,-1 7-6,1 0 0,-2 27 1,3-34-14,1 0 0,1 1 0,-1-1 0,1 0 0,0 0 0,0 1 0,1-1 0,2 8 0,-2-11 4,0 0 0,0 0 0,1-1 0,-1 1 0,0 0 0,1-1 1,0 1-1,-1-1 0,1 0 0,0 0 0,0 0 0,1 0 0,-1-1 0,0 1 0,0-1 0,1 0 1,-1 0-1,1 0 0,4 1 0,4 0 1,0-1 1,0 0 0,0-1-1,16-1 1,20-4 86,1-3 0,75-22 1,-106 24-306,32-16 0,-32 14-1978,35-12 0,-13 7-4552,-10 3 565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7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13 137 9600,'-13'-7'8656,"13"6"-8544,1 0 22,0-1 1,0 1-1,0-1 1,0 1-1,0 0 1,0-1-1,1 1 1,1-2-1,6-4 3,1 1 0,1-1 0,-1 1 0,1 1 0,0 0 0,15-4 0,-1-1 61,10-3 257,1 2 1,1 1-1,0 2 0,0 1 0,51-2 0,-63 8 309,0 1 1,33 4-1,-57-4-730,0 0-1,1 1 0,-1-1 1,0 0-1,0 1 0,0-1 1,0 0-1,0 1 0,0-1 1,0 1-1,0 0 0,0-1 1,0 1-1,0 0 1,0 0-1,-1-1 0,1 1 1,0 0-1,-1 0 0,2 1 1,-1 0-15,0 0 0,-1 0 1,1 1-1,0-1 0,-1 0 0,1 0 1,-1 0-1,0 0 0,0 5 1,-1 3-11,0 1-1,-1-1 1,-5 16 0,7-23 17,-11 28 65,7-21-229,1-1-1,0 1 1,-3 17-1,6-24 78,0 1 0,0-1 0,0 1-1,0-1 1,0 1 0,1-1 0,0 1-1,0-1 1,0 0 0,0 1 0,0-1-1,0 0 1,1 0 0,3 6 0,10 10 37,1-1 1,0-1-1,1 0 1,25 18-1,-33-27 196,0 1-1,0 0 1,-1 0-1,0 1 1,10 17 0,-17-25-138,1 1 1,-1 0 0,0-1-1,0 1 1,-1 0 0,1 0 0,0 0-1,-1-1 1,0 1 0,1 0 0,-1 0-1,0 0 1,-1 0 0,1 0-1,0 0 1,-1-1 0,0 1 0,0 0-1,0 0 1,0-1 0,0 1 0,-2 3-1,0-1-60,-1 1 0,1-1 0,-1 0 0,-1 0 0,1 0 0,-1 0 0,1-1 0,-1 1 0,-7 3 0,-5 2-390,-30 12 0,13-7-288,25-10 342,-46 22-2144,18-11-2562,34-14 4189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7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45 9728,'-14'0'10458,"21"-5"-9082,8-2-924,1 2 1,-1 0-1,1 1 0,24-3 1,-23 4-390,23-2-297,-1 2 0,68 3-1,-44 1-1547,-56-1 1203,0 1-1,0-1 1,0 1 0,-1 1-1,1-1 1,0 1 0,6 3-1,9 1-4251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7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5 150 9984,'-5'27'10453,"17"-35"-9997,0 1 1,1 0 0,-1 1-1,1 0 1,1 1 0,-1 1-1,21-5 1,-2 2-316,-1 1 0,37-2 0,-46 6-105,187-28-916,-105 5-2442,-2-10-3943,-75 23 3207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48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10880,'0'-29'10463,"0"32"-9620,1 19 57,8 39 0,-7-47-721,40 165 1378,-26-123-1178,46 164 442,-44-155-715,85 290 103,8-19-151,-62-177-409,17 50-3964,-34-130-1387,-25-48 647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58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1026 9728,'1'6'7407,"0"-5"-7267,1 1 0,0-1 0,0 0 0,0 1 0,0-1 0,0 0 0,0-1 0,0 1-1,0 0 1,1-1 0,-1 1 0,0-1 0,3 1 0,36-1 812,-20-1-337,13 0 26,0-2 1,59-12 0,-72 9-538,-1-1-1,-1-1 1,0 0-1,0-2 1,0 0 0,31-23-1,-45 29-87,0-1 0,0 1-1,0-1 1,-1 1 0,0-1 0,0 0-1,0-1 1,0 1 0,-1-1 0,5-11-1,-5 10-7,-1-1 0,0 0 0,-1 0 0,0 0 0,0 0 0,0 0 1,-1 0-1,-1-10 0,-2-8-9,-1 0-1,-2 0 1,0 1 0,-2-1 0,0 1 0,-2 1 0,-25-45 0,-4 5-227,-70-89 1,76 113-13,-1 1 0,-44-37-1,-86-61-514,163 137 753,-2-3-7,-4-3-7,1 1 0,-1 0 0,0 1 0,0-1 0,-13-4 0,19 9 8,0-1 0,0 1 1,0 0-1,0-1 0,0 1 1,0 0-1,-1 0 0,1 0 0,0 0 1,0 0-1,0 0 0,0 0 1,0 0-1,-1 1 0,1-1 0,0 0 1,0 1-1,0-1 0,-2 2 1,2-1-11,0 0 0,0 1 0,-1-1 0,1 1 0,0-1 0,1 1 1,-1-1-1,0 1 0,0 0 0,1-1 0,-1 1 0,0 0 0,1-1 0,0 1 1,0 0-1,-1 0 0,1 2 0,-1 15-42,1 1 0,1-1 0,3 20 0,-1-11 49,50 284 55,33 4-13,68 121-108,-71-215 37,-48-122 35,179 473-12,-207-557 12,3 11-6,2 1 1,1-2-1,18 28 0,-30-53 24,-1 1-1,1-1 1,0 0-1,0 0 1,0 0-1,0 0 1,0 0-1,1 0 1,-1 0-1,0 0 1,0 0-1,0-1 1,1 1-1,-1 0 1,0-1-1,1 1 1,-1-1-1,3 1 1,-3-1-2,0 0 1,0 0 0,0-1-1,0 1 1,0 0-1,0-1 1,0 1 0,0 0-1,0-1 1,0 1-1,0-1 1,0 0 0,0 1-1,0-1 1,0 0-1,0 1 1,-1-1 0,2-1-1,2-4 37,0 1 0,-1-1 1,0 0-1,0 0 0,4-12 0,2-11-29,-1 1-1,-2-1 0,-1-1 1,-1 1-1,-2-1 1,0-29-1,-6-17-34,-14-85-1,7 89-216,-4-1-1,-3 2 1,-30-80 0,44 141 189,-9-20-150,-16-64 0,29 93 174,0 0 0,0-1-1,0 1 1,0 0 0,0-1 0,0 1 0,0 0 0,1 0 0,-1-1 0,0 1 0,1 0 0,-1 0-1,1-1 1,0 1 0,-1 0 0,2-1 0,16-20-20,-3 4 75,-1-6-185,11-17-2265,-11 23-2118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59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10240,'-7'9'6959,"8"-4"-6644,0 1 0,0 0-1,1 0 1,0-1-1,0 1 1,4 8-1,5 14-4,-3 5-222,-1 1-1,-2 0 0,0 45 0,-2-38-14,-1-12-51,28 263-1196,-28-280 539,0-1 0,1 1 1,0 0-1,1-1 1,0 0-1,1 0 0,1 0 1,7 12-1,0-10-3130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9:59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6 8960,'-1'-1'150,"1"1"1,0-1 0,-1 1 0,1 0-1,-1-1 1,1 1 0,-1 0 0,1-1-1,0 1 1,-1 0 0,1 0 0,-1-1-1,1 1 1,-1 0 0,1 0 0,-1 0-1,1 0 1,-1 0 0,0 0 0,1-1-1,-1 1 1,1 1 0,-1-1 0,1 0-1,-1 0 1,1 0 0,-1 0 0,1 0-1,-1 1 1,-1-1 47,1 1 1,0 0-1,0 0 1,0 0-1,0 0 0,0 0 1,0 0-1,1 0 1,-1 0-1,0 0 0,0 2 1,-3 4 171,2 0 0,-1 1 0,-2 10 0,-3 23 12,2 0 1,1 0-1,2 58 0,19 126 185,-4-148-479,29 104 0,-23-122-93,3 0 0,3-2-1,40 72 1,-50-104-52,1 0 0,0-1 0,2-1 1,1-1-1,30 31 0,-45-51-61,-1 0 0,1 0 0,-1 0 1,1 0-1,0 0 0,0-1 0,-1 1 0,1-1 1,0 1-1,1-1 0,-1 0 0,0 0 1,0-1-1,0 1 0,1-1 0,-1 0 0,0 1 1,0-1-1,1-1 0,-1 1 0,0 0 0,0-1 1,1 0-1,-1 1 0,0-1 0,0-1 0,0 1 1,0 0-1,0-1 0,0 1 0,-1-1 1,1 0-1,0 0 0,4-4 0,20-22-2212,0-1-1446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00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0 8832,'-1'3'9270,"0"-1"-9040,0 1-1,0 0 0,0 0 0,1 0 0,-1 0 0,1 5 0,0 76 375,-14 378-275,7-299-1112,7-93-2140,0-26-976,1-34 753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00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11520,'4'1'421,"-1"0"1,0 0-1,0 1 1,0-1-1,-1 1 1,1 0-1,0 0 1,-1 0-1,1 0 1,-1 0 0,1 1-1,-1-1 1,0 1-1,0 0 1,2 3-1,0 3-27,0 0-1,0 0 0,4 17 1,2 8 301,8 12-453,2 0 1,2-1-1,33 50 1,-43-76-553,2 0-1,1-1 1,0 0 0,1-1-1,1-1 1,1-1 0,0 0-1,1-2 1,23 14-1,-32-21-612,-1-1 0,1 0 0,0-1-1,1 0 1,-1-1 0,1 0-1,20 3 1,-3-5-2794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00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9728,'6'-2'463,"-1"0"0,1 1-1,0 0 1,0 0 0,0 1 0,0 0 0,0 0 0,0 0 0,0 1 0,-1 0 0,12 2 0,-9-1-61,10 2 29,0 1 0,-1 0 1,0 1-1,0 1 0,-1 1 1,0 0-1,0 1 0,-1 1 0,20 16 1,-12-7-284,-2 1 1,0 2-1,-1 0 1,29 43 0,-26-29 73,31 68 0,9 44 389,-62-145-600,22 54 145,-3 1-1,-2 2 1,-3 0 0,-3 0-1,9 112 1,-19 81-3096,-3-144-2104,1-108 4901,1 9-2746,18-37-6116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2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192 191 8448,'-4'-11'5336,"4"11"-5219,-1 0 1,1 0 0,0 0-1,0 0 1,-1 0-1,1 0 1,0 0-1,0 0 1,-1 0-1,1 0 1,-1 0-1,0 0 221,-1-1 0,1 0-1,0 1 1,-1-1 0,1 0 0,-1 0-1,1 0 1,0 0 0,0 0 0,-2-2-1,1 1-80,0 0 1,-1 0-1,1 0 0,0 0 0,-1 0 0,-4-2 0,-5-2 724,11 5-576,-16 1 571,12 0-935,1 0-1,-1 1 1,1-1-1,-1 1 1,1 0 0,0 0-1,-1 0 1,1 0-1,-7 4 1,8-3-51,1-1 1,-1 1 0,1 0-1,0 0 1,0 0 0,0 0-1,0 1 1,0-1 0,0 0-1,0 1 1,1 0 0,-1-1-1,1 1 1,0 0 0,-2 4-1,-4 19-17,2-1 0,-5 36 0,7-33 39,-2 5-29,3 1 0,0 0 0,2 0 0,9 61 0,-6-77 15,1 0 1,0-1 0,9 19-1,-10-29-9,0 0 0,0 0 0,1-1 0,0 0 0,0 1-1,0-1 1,1 0 0,0-1 0,0 1 0,7 5 0,-9-9 11,0 0 0,0 0 0,-1-1 1,1 1-1,0-1 0,0 1 0,1-1 1,-1 0-1,0 0 0,0-1 0,1 1 1,-1-1-1,0 1 0,1-1 1,-1 0-1,0 0 0,1-1 0,-1 1 1,0-1-1,0 1 0,1-1 0,-1 0 1,0 0-1,0-1 0,0 1 0,0-1 1,0 1-1,0-1 0,-1 0 0,1 0 1,0 0-1,-1 0 0,0-1 0,1 1 1,-1-1-1,0 1 0,0-1 0,0 0 1,-1 0-1,3-4 0,4-14 55,0 0-1,-2 0 0,0-1 1,4-31-1,-6 24 41,-1-1-1,-2 0 0,0 0 0,-3 0 0,0 0 1,-2 0-1,-1 0 0,-16-51 0,3 43-62,18 32-46,3 5-37,8 8-76,8 11 101,-1 1-1,24 32 1,-15-17 25,24 29-72,-19-22-144,68 67 1,-84-91 211,5 6 4,-20-22 1,0 0 1,0 0 0,0 0 0,0 0 0,1-1-1,-1 1 1,0 0 0,1 0 0,-1-1 0,0 1-1,1-1 1,-1 1 0,3-1 0,-3 0 3,-1 0 0,1 0 0,-1 0 0,0 0 0,1 0 0,-1-1 0,1 1 0,-1 0 0,0 0 0,1 0 0,-1-1 1,0 1-1,1 0 0,-1-1 0,0 1 0,1 0 0,-1 0 0,0-1 0,0 1 0,1-1 0,-1 1 0,0 0 0,0-1 0,0 1 0,0-1 0,1 1 0,-1-1 0,2-12 182,-2 12-176,1-22 249,-1 0 0,-1 0 1,-1-1-1,-5-22 0,0 1-221,-19-105-28,25 141-10,-10-118-96,11 120 30,0 1 0,0-1-1,1 1 1,0-1 0,4-11-1,-5 16 49,0 1-1,1 0 1,-1 0-1,1-1 1,0 1-1,-1 0 1,1 0-1,0 0 1,0 0-1,0 0 1,0 0-1,-1 0 1,1 0-1,1 0 1,-1 0-1,0 1 1,0-1-1,0 0 1,0 1-1,1-1 1,-1 1-1,0-1 1,0 1-1,1-1 1,-1 1-1,0 0 1,1 0-1,-1 0 1,0 0-1,1 0 1,-1 0-1,0 0 1,1 0-1,1 1 1,23 6-373,39 16 0,2 0-118,-50-18 397,0-2 0,0 0 0,0-1 0,0 0 0,0-1 0,0-2 0,20-1 0,-31 1 95,1-1 1,0 1-1,0-1 0,7-4 0,-12 6 14,0-1 1,0 0 0,0 0-1,0 0 1,-1 0-1,1 0 1,0-1-1,-1 1 1,1-1 0,-1 1-1,1-1 1,-1 1-1,0-1 1,0 1 0,0-1-1,0 0 1,2-3-1,-3 3 6,0 1 0,0 0 0,0 0 0,-1-1 0,1 1 0,0 0 0,-1 0 0,1-1 0,0 1 0,-1 0 0,0 0 0,1 0 0,-1 0 0,0 0 0,1-1 0,-1 1 0,0 0 0,0 1-1,0-1 1,0 0 0,0 0 0,-2-1 0,-1-1 4,0 0 0,-1 0-1,1 0 1,-9-3 0,10 5-6,0 0 1,-1 0 0,1 0 0,0 1-1,-1-1 1,1 1 0,-1 0 0,1-1-1,-1 2 1,1-1 0,-1 0 0,1 1-1,0-1 1,-1 1 0,1 0 0,0 0-1,-5 3 1,4-2-8,0 0-1,0 1 1,1 0-1,-1-1 1,1 1 0,0 1-1,0-1 1,0 0-1,0 1 1,0 0-1,1-1 1,-1 1-1,-1 5 1,-2 6 18,0-1 0,1 2 0,0-1 1,2 0-1,0 1 0,0 0 0,2 0 0,0 0 0,1 18 1,2-6 87,1 0 1,1-1-1,2 0 1,12 37-1,-14-52-57,0-1 0,1 0 0,1 0 0,0 0 1,0 0-1,1-1 0,0 0 0,1-1 0,16 17 0,-17-20 13,0 0 0,1-1-1,-1 0 1,1 0 0,0 0-1,1-1 1,-1 0 0,1-1-1,0 0 1,0 0 0,0-1-1,0 0 1,16 1 0,-10-3-18,1-1 0,-1 0 1,1-1-1,-1-1 1,0 0-1,1-1 0,-2-1 1,29-12-1,-3-3-2603,68-45 1,-73 43-892,8 5-1349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01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11776,'-19'13'7994,"21"-12"-7897,0 1 1,-1-1-1,1 0 1,0 0-1,0 0 1,0 0-1,0 0 0,0 0 1,0 0-1,0-1 1,0 1-1,1-1 1,2 1-1,32-1 229,-18-1-171,189-4 517,-102-2-2336,-99 6 947,0 1-1,0 0 1,0 1-1,0-1 1,-1 1-1,1 1 0,0-1 1,0 1-1,-1 0 1,9 4-1,12 10-3532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01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11776,'34'0'4384,"-21"-7"-3393,15-11 65,-22 13-160,8-8-608,0 1-64,6 1-384,0 4-128,8 3 160,3-3-1024,3 0-383,0 3-2753,14-10-1792,-1-4 2528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0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8 113 7552,'-7'-95'5861,"8"78"461,2 24-3532,0 5-3737,39 292 2194,-30-191-1001,-5-51-122,21 138 147,-24-184-267,0 1 0,2 0 0,0-1 0,0 0 0,14 23 0,-17-34 40,0 0 1,1 0-1,-1 0 0,1-1 0,0 1 0,1-1 0,-1 0 0,1 0 0,0 0 0,0-1 1,0 1-1,0-1 0,0 0 0,1-1 0,-1 1 0,1-1 0,0-1 0,0 1 0,7 1 1,12-2 57,1-1 1,-1-1 0,0-2 0,49-9-1,6-2 14,88-17-831,-164 30 475,0 0 0,1-1-1,-1 0 1,0 0 0,0 0-1,0 0 1,-1 0 0,1-1-1,0 0 1,-1 1 0,0-1-1,1-1 1,3-4 0,0-3-1268,1 0 1,-2 0 0,7-13 0,-10 17 645,10-15-3560,1 9 412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0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11648,'-5'2'7124,"5"-2"-6994,0 15 1270,5 14-1543,15 51 799,39 174 139,1 99-154,3 19-434,-18-182-144,-22-105-478,-9-24-2268,-14-60 2580,0-1 0,1 1 0,-1 0 0,0-1 0,0 1 0,0-1 0,1 1-1,-1-1 1,0 1 0,1 0 0,-1-1 0,0 1 0,1-1 0,-1 1-1,1-1 1,-1 1 0,0-1 0,2 1 0,-2-1-43,1 0 0,-1 0-1,1 0 1,-1 0 0,1 0 0,-1 0 0,1 0-1,-1 0 1,1-1 0,-1 1 0,1 0 0,-1 0-1,1 0 1,-1-1 0,1 1 0,-1 0 0,0-1-1,1 1 1,-1 0 0,0-1 0,1 1-1,-1 0 1,0-1 0,1 1 0,-1-1 0,0 1-1,1-1 1,11-15-3816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1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 10368,'-5'12'7335,"-10"58"-5636,-4 64-290,-9 63-338,-4 23-535,11-64-544,18-126-243,-1 38-1,4-26-2759,0-21-344,0-22 2997,1 0 1,-1 0 0,0 0-1,0 0 1,1 0-1,-1 0 1,0 0-1,1 0 1,-1 0 0,1 0-1,-1 0 1,1 0-1,0 0 1,-1 0-1,2-1 1,-2 2 220,13-12-3404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1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11648,'-7'1'6768,"13"14"-4110,-4-11-3189,17 41 733,3-1 1,2-1-1,1-2 0,2 0 0,2-2 0,2-1 0,1-1 0,74 64 0,-66-67-175,135 105-17,-83-85-3055,-91-53 2973,17 6-2190,-17-7 2067,0 0-1,0 0 1,0 0 0,-1 0 0,1 0 0,0-1 0,0 1 0,0 0 0,0 0 0,-1-1 0,1 1 0,0 0 0,0-1 0,-1 1 0,1-1-1,0 1 1,-1-1 0,1 1 0,-1-1 0,1 0 0,0 1 0,0-2 0,11-14-3730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1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1 146 11904,'0'0'4646,"8"0"-3783,2 0 413,7 0-368,0 0-1,-1-1 1,24-5-1,2-6-661,67-29 0,-93 35-306,36-12-1626,-34 12-1147,1 0-1,21-12 1,-14 4-2612,1-3 1141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2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63 8960,'-10'-12'6161,"10"11"-5648,0-1 1,-1 1-1,1 0 1,-1 0-1,1-3 0,1 2-255,-1 0 0,1 0-1,0 0 1,0 0 0,0 0-1,0 0 1,0 0 0,0 1-1,3-4 1,-3 3-194,1 1-1,-1-1 1,0 1-1,1 0 1,-1-1-1,1 1 1,-1 0-1,1 0 1,0 0-1,-1 0 1,1 0-1,0 1 1,0-1-1,0 0 1,0 1-1,0-1 1,-1 1-1,1 0 1,0 0-1,0 0 1,0 0-1,0 0 1,0 0 0,0 0-1,0 0 1,0 1-1,0-1 1,0 1-1,-1 0 1,1-1-1,0 1 1,0 0-1,-1 0 1,3 1-1,1 1 44,-1 0 0,1 1-1,-1-1 1,0 1 0,0 0 0,0 0-1,0 0 1,-1 1 0,1-1-1,-1 1 1,3 8 0,2 7 63,-1 0 0,0 1 0,-2-1 0,3 26 0,4 87-76,-10 50-49,-3-104-90,1-72 46,0 0-1,1-1 1,0 1 0,0-1 0,0 1 0,1-1-1,0 1 1,4 9 0,-4-13-11,-1 0 1,1-1 0,0 1-1,0-1 1,-1 1-1,2-1 1,-1 0-1,0 0 1,0 0-1,1 0 1,-1 0-1,1 0 1,-1-1-1,1 1 1,0-1-1,0 0 1,0 0-1,0 0 1,-1 0-1,7 1 1,12-1 97,0-1 0,0 0 0,0-1 0,0-2 0,28-6 0,-16 3-67,-13 2-833,-1-2 1,1 0-1,-1-2 0,29-14 0,7-4-4606,-28 15 672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3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9344,'17'1'4635,"-4"-1"-3693,-1 0 1,0-1-1,23-3 1,-7-2-906,0 3 0,1 0 1,-1 1-1,53 5 0,-24 4-1004,-19-1-1907,1-4-5194,-19-2 4378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4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8704,'6'25'3328,"-6"-18"-2592,14-3 384,-7-4 0,-1 0-192,8 0 31,6-4-479,5-3-128,9-4-224,7-3-96,13 3 64,1 0-576,-3-1-192,2-6-671,1 0-289,-1-11-2560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4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3 313 8064,'-2'-4'10295,"12"4"-10233,2 0 114,-1-1 0,1-1 0,0 0 0,-1 0 0,1-1 0,-1-1 0,0 0 0,0 0 0,0-1 0,-1-1 0,1 0 0,-1 0 0,-1-1 0,13-10 0,-17 10-143,1 0 0,-1 0 0,0 0 0,-1-1 1,1 0-1,-2 0 0,1 0 0,-1 0 0,0-1 1,-1 1-1,0-1 0,0 1 0,-1-1 0,0 0 0,-1 0 1,0 0-1,-1-15 0,0 19-106,0 0-1,-1 0 1,1 0 0,-1 0-1,0 0 1,0 0 0,-5-8-1,5 11-57,1 0 0,-1 0 0,1 0 0,-1 0 0,0 0 1,0 0-1,1 0 0,-1 1 0,-1-1 0,1 0 0,0 1 0,0 0 0,0 0 0,-1-1 0,1 1 0,-1 1 0,-3-2 0,2 1-408,0 1 0,0 0 0,0 0-1,0 1 1,0-1 0,-1 1 0,-4 1 0,6-1-401,0 0 1,1 0-1,-1 0 1,1 0-1,0 1 1,-1-1 0,-3 4-1,-1 6-3161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4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16 8064,'-7'-16'11514,"8"38"-11230,1-1 0,11 42 0,-2-9 75,-6-27-301,1-1 1,2 1 0,0-2-1,2 1 1,0-1 0,2-1-1,17 28 1,-27-49-44,1 0 0,-1 1 0,1-1 1,0 0-1,0 0 0,0 0 0,0 0 0,1-1 0,-1 0 1,1 1-1,-1-1 0,1 0 0,0-1 0,7 3 0,-6-2 46,1-2 0,-1 1 0,1 0 0,-1-1 0,1 0 0,-1 0 0,1-1 0,-1 0 0,11-2 0,5-4-289,-1-1-1,-1 0 0,0-2 1,29-18-1,-46 26 124,59-39-9201,-42 35 5509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5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26 10112,'0'-1'210,"-2"-15"2892,2 16-3008,0-1-1,0 1 1,0-1 0,-1 1-1,1-1 1,0 1 0,0 0-1,-1-1 1,1 1 0,0-1-1,0 1 1,-1 0 0,-8-3 3903,9 16-2759,2 20-1081,13 64 1,-10-72-132,46 255 38,16 9-413,-5-101-3446,-50-153 1646,-4-8-1792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5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0 449 11264,'5'-3'1901,"-4"2"-1267,1 0-1,-1 0 1,1 0 0,-1 0 0,1 0-1,2 0 1,30-4 1691,-11 2-1574,18-5-93,126-32 390,150-51-136,-13-11-605,-4-22-326,-253 99-541,-28 14-621,1 1 1,21-8 0,-40 18 944,1 0 1,-1-1-1,0 1 0,1 0 0,-1 0 1,0 0-1,1 0 0,-1 0 1,0 0-1,1 0 0,-1 0 0,0 1 1,1-1-1,-1 0 0,0 1 0,0-1 1,1 1-1,-1-1 0,2 3 1,11 9-4133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5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 7040,'0'21'7241,"0"7"-3354,0 138-856,-10 23-1703,5-115-1232,-1-14-51,0 35 33,-1 54-825,7-113-2981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6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9600,'0'0'3120,"1"15"362,12 18-2337,1 0 0,2-1 0,28 44 0,-29-56-911,0 0 0,2 0 0,0-2 0,1 0 0,35 27 0,-18-21-177,1-2 0,1-1 0,0-2 0,2-1-1,51 15 1,-57-19-127,8 3-441,-37-16 196,-1 0-1,1 0 1,0 0 0,0-1 0,-1 1 0,1-1-1,0 0 1,6-1 0,-8 1 126,-1 0 0,0 0 0,0-1 0,0 1 1,0-1-1,0 1 0,0-1 0,0 1 0,0-1 0,0 0 0,0 1 1,0-1-1,0 0 0,-1 0 0,1 0 0,0 0 0,0 0 1,-1 0-1,1 0 0,-1 0 0,2-2 0,5-8-4077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16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91 8704,'-6'-1'11285,"6"-1"-11204,1 1 0,-1-1 1,1 0-1,0 1 0,0-1 1,0 1-1,0-1 0,0 1 1,0 0-1,0-1 0,0 1 1,1 0-1,-1 0 0,0 0 1,4-2-1,23-14 362,-11 11-198,0 0-1,-1 1 1,21-2 0,19-6 664,-45 10-636,1 0 1,0 1 0,0 0 0,0 1-1,14 0 1,-25 1-259,0 1 0,-1-1 0,1 0 0,0 0 0,0 0 0,0 1 0,0-1 0,0 0 0,-1 1 0,1-1 0,0 0 0,0 1 0,-1-1 0,1 1 0,0 0 0,-1-1 0,1 1 0,-1-1 0,1 1 0,0 0 0,-1 0 0,1-1 0,-1 1 0,0 0 0,1 0 0,-1-1 0,0 1 0,1 0 0,-1 0 0,0 0 0,0 1 0,1 3 18,0 0 0,-1 1 0,0 9 1,0-9 15,7 228 8,-4-190-57,3 1 1,2-1-1,16 53 0,-23-92 27,1 0 0,0 0 0,-1-1 0,2 1 0,-1-1 0,0 1 0,1-1 0,4 5 0,-5-7-13,-1-1 0,1 0-1,0 1 1,-1-1 0,1 0 0,0 0 0,0 0 0,0 0-1,0 0 1,0-1 0,0 1 0,1-1 0,-1 1 0,0-1-1,0 0 1,0 1 0,0-1 0,1 0 0,-1-1 0,4 0 0,8-1-339,0-2 1,0 0 0,0 0 0,21-11-1,-32 13-278,1-1 1,0 1-1,-1-1 0,6-6 0,11-8-3647,-1 6-997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0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12 163 6656,'-5'-91'7178,"-2"19"-3893,7 211 2153,0 237-4796,0-360-596,0 0 0,2 1-1,-1-1 1,2 0 0,5 19-1,-7-31-30,0 0 0,1-1 0,-1 1 0,1 0 0,0-1 0,0 1 0,0-1-1,1 1 1,-1-1 0,1 0 0,-1 0 0,1 0 0,0 0 0,0-1 0,1 1 0,-1-1 0,0 0-1,1 0 1,0 0 0,-1 0 0,1-1 0,0 1 0,0-1 0,0 0 0,7 1 0,19-1 26,-1-1 1,0-2-1,51-8 1,-35 4-32,-3 0-1,-3 0-1248,50 0-1,-30 6-5709,-44 0 2571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0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72 7552,'0'-8'900,"0"-1"0,-1 1 0,-3-16 0,2 9 140,2 15-934,0 0 1,0-1 0,0 1 0,0 0 0,0-1 0,0 1 0,0-1 0,-1 1-1,1 0 1,0-1 0,0 1 0,0 0 0,-1 0 0,1-1 0,0 1 0,0 0-1,-1-1 1,1 1 0,0 0 0,-1 0 0,1 0 0,0-1 0,-1 1-1,1 0 1,0 0 0,-1 0 0,1 0 0,0 0 0,-1 0 0,1-1 0,-1 1-1,1 0 1,0 0 0,-1 0 0,1 0 0,-1 1 0,0-1-2,1 0 1,-1 0-1,0 0 1,0 0-1,1 0 1,-1 0-1,0 1 0,1-1 1,-1 0-1,0 0 1,1 1-1,-1-1 1,1 1-1,-1-1 1,1 0-1,-1 1 1,0-1-1,1 1 0,0-1 1,-1 1-1,1 0 1,-1-1-1,1 2 1,-4 6 2,2 0 0,-1 0 1,1 1-1,0 0 0,1-1 0,0 1 1,0 0-1,1 0 0,2 12 1,1 13 130,11 37 0,-11-54-120,1 2-51,90 418 534,17-6-648,-99-389-168,33 96-3439,-36-108-816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1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1 386 9472,'10'-9'934,"1"1"0,1-1 0,-1 2 0,1 0 1,21-10-1,-20 13-93,0-1 0,23-3 0,1-1 209,47-16 713,69-22-545,95-23-70,3 20-487,-101 22-454,-18-8-123,-16 4-146,-93 27-137,0 1 1,0 2-1,26-1 0,-40 3-182,1 0 1,0 1-1,0 1 0,-1-1 1,18 6-1,-23-5-2,0 0 1,0-1-1,0 1 0,0 1 0,0-1 0,0 1 0,0-1 0,-1 1 1,1 0-1,-1 0 0,0 1 0,0-1 0,0 1 0,3 5 1,2 9-3906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1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331 35 8320,'4'-6'1366,"6"-22"7902,-11 35-9091,0 0 0,0 0 1,-1 0-1,0 0 0,-3 7 0,-4 13 237,-40 132 961,3-13-1086,-47 187-603,87-310-460,-2 0 1,-1-1 0,0 0-1,-2 0 1,-14 21 0,23-39 452,0-1 0,-1 0-1,0 0 1,0 0 0,0 0 0,-4 3 0,6-5 154,0 0 0,0-1 0,0 1-1,0 0 1,-1-1 0,1 1 0,0-1 0,0 1 0,-1-1-1,1 0 1,0 1 0,-1-1 0,1 0 0,0 0 0,-1 0 0,1 0-1,-1 0 1,1 0 0,0 0 0,-1-1 0,-1 0 0,-12-10-3369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6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1 7040,'0'0'11493,"-1"2"-10949,-124 215 1898,110-185-2435,-24 65-1,23-51-3,8-22-114,-6 34 1,-7 21-1573,20-75 1275,-3 7-299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2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8576,'6'14'7340,"-4"-12"-6606,18 22 1680,28 21-1265,140 151 854,-176-182-1905,97 117 693,10 11-286,-41-53-368,40 43 14,-84-100-497,-32-30 128,0 0-1,1 0 1,-1-1 0,1 1-1,0-1 1,0 0 0,-1 1 0,1-1-1,0 0 1,0-1 0,0 1-1,4 0 1,-6-1 41,0 0 0,0 0-1,0 0 1,0-1 0,0 1 0,-1 0 0,1 0-1,0-1 1,0 1 0,0-1 0,-1 1 0,1 0-1,0-1 1,0 0 0,-1 1 0,1-1 0,0 1 0,-1-1-1,1 0 1,-1 1 0,1-1 0,-1 0 0,1-1-1,8-20-2548,-6 12 1572,9-18-2691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2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61 8704,'-14'7'11381,"16"-27"-9168,-1 17-2148,0 0 0,1 0 0,0 0 0,0 0 1,0 0-1,0 0 0,0 0 0,1 1 0,-1-1 0,1 1 0,0 0 0,0 0 1,-1 0-1,1 0 0,1 0 0,-1 1 0,0-1 0,7-1 0,-9 3-31,1 0-1,-1 0 1,0 0 0,1 0-1,-1 0 1,1 1-1,-1-1 1,0 0-1,1 1 1,-1-1 0,0 1-1,1 0 1,-1-1-1,0 1 1,0 0-1,0 0 1,1 0-1,-1 0 1,0 0 0,0 0-1,0 0 1,-1 0-1,1 0 1,1 3-1,3 3 202,-1-1-1,0 2 0,3 6 0,-4-5-34,0 1 0,0-1 0,-1 0 0,0 1 0,1 16 0,-3 49 322,-2-31-510,2-40-13,1-1 0,-1 0 1,0 1-1,1-1 1,-1 0-1,1 1 1,0-1-1,0 0 1,1 0-1,-1 0 1,1 0-1,2 4 1,-3-5-12,0-1 1,1 1-1,-1 0 1,1-1 0,0 0-1,-1 1 1,1-1 0,0 0-1,0 0 1,0 0 0,0 0-1,0 0 1,0 0 0,0-1-1,0 1 1,0-1 0,0 1-1,0-1 1,1 0 0,2 0-1,-1 0-36,10 0-1060,0 0 0,0-1 0,21-4 0,45-13-7505,-47 13 4219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3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12 8832,'-7'1'9578,"7"0"-9478,1-1 0,-1 1 0,0 0 0,1-1-1,-1 1 1,1 0 0,-1-1 0,1 1 0,-1-1 0,1 1 0,0-1 0,-1 1-1,1-1 1,0 1 0,-1-1 0,1 0 0,0 1 0,-1-1 0,1 0 0,0 1-1,0-1 1,-1 0 0,1 0 0,0 0 0,0 0 0,-1 0 0,1 0 0,0 0-1,1 0 1,33 0 1526,-24-1-1341,225-3 1283,-119-6-1391,-58 4-2087,-1 3-4821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3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10624,'8'-10'5492,"-7"10"-5263,0 0 0,-1 0 0,1 0 0,-1 0-1,1-1 1,-1 1 0,2 0 0,21 0 1985,-18 0-1378,55 2 580,101 19 0,-96-11-2488,104 4 0,-157-14-210,0 0 1,0-1 0,23-5-1,4-5-3629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5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8704,'-28'0'11621,"30"4"-11024,7 19 155,18 28 1,-14-28-444,18 46 0,48 196 401,-45-143-524,68 303 336,-101-421-519,57 298 163,16-7 71,-13-78-77,-57-202-308,-1-1 1,0 1 0,1 25-1,-4-4-6857,3-55-685,8-2 3866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6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4 372 10112,'-3'-6'5767,"3"5"-5607,11 1 4238,-3-3-3944,-1 1 0,1-1 0,10-6 1,21-8 389,22 2 31,119-13 0,-132 22-710,-21 3-94,55-8 307,91-23-1,71-26-51,491-58-1,-706 117-361,-22 1-86,0-1 1,0 1-1,-1-1 1,1-1-1,0 1 1,0-1-1,6-3 1,-6 3-26,11-7-3723,-17 8 3580,0 1 0,0-1 0,0 0-290,-1 0 290,1 0 0,-1 0 0,1 1 0,-1-1 0,1 0 0,-1 0 0,1 0 0,-1 1 0,0-1 0,0 0 0,1 0 0,-1 0 0,0 0 0,0 0 1,0-1-1,0-11-4398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6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11648,'-3'7'7829,"11"-1"-5512,18 3-2668,-22-8 1078,26 6-147,36 4 0,6 1-17,-8 0-219,-18-3 7,62 18 0,-95-23-306,-1 1 0,1 1 1,-1 0-1,0 0 0,0 1 0,-1 0 1,0 1-1,0 1 0,13 12 0,-18-13 1,1 1 0,-2-1 0,1 1 0,-1 0 0,0 0 0,-1 1-1,0 0 1,4 14 0,1 9 28,4 42-1,-8-28-59,-1 0 0,-5 73 0,-19 93-242,16-185-258,-4 41-1048,6-22-5449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7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9856,'-8'2'8186,"8"-2"-8054,0 8 2468,2 3-3492,10 45 1233,9 86 177,6 38 212,-19-144-650,1-1 0,2 0 0,1-1 0,28 55 0,-35-80-25,0 0 0,1-1 0,0 0 0,0 0 0,1-1 0,0 0 0,0 0 0,0 0 0,1-1 0,0 0 0,1-1 0,-1 1 0,1-2 0,0 1 0,16 4 0,-3-2-49,1-1-1,-1-1 0,1-2 1,0 0-1,42-1 0,-46-1-1273,0-2 0,36-5 0,-48 4 326,0 0-1,-1 0 1,1 0 0,9-6 0,-11 5-239,0 0 1,0 0 0,-1-1-1,1 1 1,-1-1 0,5-6-1,5-8-2488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8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9216,'-7'-1'10915,"7"2"-10769,0 6-6,0 0 0,1 0 0,0-1 0,2 9 0,5 29 264,7 111 204,32 187-54,-37-284-510,50 248 19,-30-184-964,84 214-1,-85-275-1068,-26-55 1514,0 0 1,1-1-1,0 1 0,0-1 1,1 0-1,-1 0 0,9 6 1,-12-10 259,0-1 0,0 1 0,1-1 0,-1 1 1,0-1-1,0 1 0,1-1 0,-1 0 0,1 1 1,-1-1-1,0 0 0,1 0 0,1 0 0,17 0-3686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8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53 10112,'34'-1'7191,"-24"1"-6519,0-1-1,-1 0 0,13-3 1,-21 4-627,53-16 751,68-10 0,-107 24-1607,1 1 1,-1 1-1,0 0 0,24 3 1,-20 3-2273,-4 1-1391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6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9216,'-3'1'11913,"7"2"-13032,134 72 3492,-2 4-2129,-82-46-221,-34-20-50,-1 1 0,-1 0 1,0 1-1,20 23 0,56 74-3018,-93-110 2928,2 1-262,0 1 0,0 0 0,0-1 0,7 6 0,-9-9 157,0 1 1,0-1-1,0 1 0,0 0 1,0-1-1,0 0 1,0 1-1,0-1 1,0 0-1,0 1 1,0-1-1,0 0 1,0 0-1,0 0 1,1 0-1,-1 0 0,0 0 1,0 0-1,0 0 1,0-1-1,0 1 1,0 0-1,0-1 1,0 1-1,0 0 1,1-2-1,12-10-4642,4-5 907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9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96 8832,'-5'26'2896,"5"-25"-2870,0-1 0,-1 0 0,1 0 0,0 0 0,0 0 0,0 0 0,0 0 0,0 0 0,0 1 0,0-1 0,0 0 0,0 0 0,0 0 0,0 0 0,0 0 0,0 1 0,0-1 0,-1 0 0,1 0 0,0 0 0,0 0 0,0 0 0,1 1 0,-1-1 0,0 0 0,0 0 0,0 0 0,0 0 0,0 0 0,0 1 0,0-1 0,0 0 0,0 0 0,0 0 0,0 0 0,0 0 0,0 0 0,0 1 0,1-1 0,-1 0 0,0 0 0,0 0 0,0 0 0,0 0 0,0 0 0,0 0 0,1 0 0,-1 0 0,1 1 262,0-1-1,0 1 1,0-1-1,0 0 1,0 1-1,0-1 1,0 0-1,0 0 1,0 0 0,0 0-1,0 0 1,1 0-1,-1 0 1,0 0-1,0 0 1,0-1-1,0 1 1,0 0-1,0-1 1,0 1-1,0 0 1,1-2-1,3-1-164,0 0-1,1 0 1,-1 1 0,1-1-1,0 1 1,-1 0-1,1 1 1,10-2-1,-5 1-62,29-6-654,42-1-1,30-6-2499,91-36-7401,-140 32 6831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9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0 9216,'-7'11'7741,"6"-9"-7037,-13 18 776,-24 72-819,-49 135-229,56-121-411,-61 219-1637,50-195-2348,30-103 1048,-15 27-1,13-31-69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29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8704,'1'14'9231,"138"69"-4783,-3-2-3931,-110-64-453,0 2 1,43 42-1,82 111 139,-53-56-1468,-94-112 1089,6 8-878,21 18 0,-28-28 728,0 0 0,0 0 0,0 0 0,0 0 0,0 0 0,0-1 0,0 1 0,1-1 0,-1 0 0,0 0 0,1 0 1,-1 0-1,6 0 0,-7-1-52,0-1 0,0 1 0,0 0 0,0-1 0,0 1 0,0-1 0,-1 1 0,1-1 0,0 0 0,0 0 0,0 0 0,-1 0 0,1 0 0,0 0 0,-1-1 0,1 1 0,-1 0 0,1-1 0,-1 1 0,0-1 0,0 0 0,1-1 0,13-16-3552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0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 8448,'-11'15'9466,"12"-15"-9244,0 0 1,-1 1-1,1-1 0,-1 0 1,1 0-1,0 0 0,-1 0 1,1 0-1,-1 0 0,1 0 1,0 0-1,-1 0 0,1 0 0,0 0 1,-1 0-1,1 0 0,-1 0 1,2-1-1,56-9 1021,-44 7-1061,0 2 0,0-1 1,0 2-1,17 0 0,-5 1 107,-19-1-169,0 1 0,0 0 0,0 0 0,0 0 0,12 5 0,-16-5-84,1 1 0,-1-1 1,0 1-1,0 0 0,-1-1 1,1 1-1,0 1 0,-1-1 1,1 0-1,-1 1 0,0-1 1,1 1-1,-1 0 0,-1-1 1,1 1-1,0 0 0,1 4 1,1 3-3,-1 0 1,0-1-1,0 1 1,1 14-1,0 3-25,3 18 8,2 69 0,-8-88-33,1 0 0,2 0 0,9 40 0,-11-61-1,-1 0 0,1 0 0,0 0 0,0 0 0,0-1 0,0 1 0,1-1 0,0 1 0,0-1 0,0 0 0,7 7 0,-6-9-59,-1 1 1,0-1-1,1 1 1,0-1-1,-1 0 0,1-1 1,0 1-1,0-1 1,0 1-1,0-1 0,0-1 1,0 1-1,0 0 1,1-1-1,3 0 1,2 0-903,0 0 0,0 0 1,0-1-1,-1-1 1,1 0-1,0 0 1,-1-1-1,1 0 0,16-9 1,-5 1-3508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3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55 7936,'0'-33'2240,"0"12"5733,0 23-7796,-1 1 0,1-1 1,0 1-1,-1-1 0,0 0 1,-1 5-1,-4 12 54,-22 156 1177,1-3-1019,-15 25-352,9-31 145,-8 31-178,30-154-1093,-2-2-1,-28 64 1,39-102 738,1 1 0,-1 0 0,0-1 0,0 1 1,0-1-1,-1 0 0,1 0 0,-1 1 0,0-2 0,0 1 0,0 0 1,0 0-1,-7 3 0,9-5-166,1 0 345,-1-1-1,1 0 1,-1 0 0,1 1-1,-1-1 1,1 0 0,-1 0-1,1 0 1,-1 1 0,1-1-1,-1 0 1,1 0 0,-1 0-1,1 0 1,-1 0 0,1 0-1,-1 0 1,1 0 0,-1-1-1,1 1 1,-1 0 0,1 0-1,-1 0 1,1 0 0,-1-1-1,1 1 1,-1 0 0,1 0-1,-1-1 1,1 1 0,-2-3-1035,1 3 1035,1-1 0,0 1-1,0-1 1,-1 1 0,1-1 0,0 0-1,-7-11-3064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3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9472,'-8'3'10693,"11"2"-11301,3 1 917,-1 1 0,1-2 0,1 1 0,-1-1 0,12 8 0,40 21 508,-35-22-550,6 4-28,-1 1 0,-1 1-1,42 36 1,-27-15-217,-1 1 1,-2 3-1,-2 0 1,56 89-1,-63-82-5,70 121-2178,-89-148 1132,-5-10-777,1 1 0,10 13-1,-12-22-550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3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10624,'0'0'7983,"15"-1"-5172,-7-1-2471,16-6 658,27-5 0,137-17 173,-97 17-1387,-68 10-1193,0 0 0,0 2 0,1 1-1,24 3 1,-35 1-1305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4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8448,'-5'17'1316,"4"-12"-791,0-1 0,0 0 0,-1 0 0,1 0 0,-1 0 0,-5 7 1,7-11-447,0 0 1,0 0-1,-1 1 1,1-1-1,0 0 1,0 0-1,0 1 0,-1-1 1,1 0-1,0 0 1,0 1-1,0-1 1,0 0-1,0 1 1,0-1-1,-1 0 1,1 1-1,0-1 1,0 0-1,0 1 1,0-1-1,0 0 1,0 1-1,0-1 1,1 0-1,-1 1 1,0-1-1,0 0 1,0 1-1,0-1 1,0 0-1,0 1 1,1-1-1,-1 0 1,0 1-1,0-1 1,0 0-1,1 0 1,-1 1-1,0-1 1,0 0-1,1 0 0,-1 0 1,0 1-1,1-1 1,-1 0-1,0 0 1,1 0-1,-1 0 1,0 0-1,1 0 1,-1 0-1,0 1 1,1-1-1,-1 0 1,0 0-1,1 0 1,-1 0-1,0 0 1,1-1-1,-1 1 1,0 0-1,1 0 1,-1 0-1,1 0 1,22-5 1219,-22 5-1269,33-10 915,-13 3-692,0 2 0,0 0 1,39-3-1,100 6-3276,-87 3-2631,-53-1 1734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5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47 414 8192,'-9'-4'2646,"7"3"-2177,0 0 1,1 0-1,-1 0 0,0 0 0,0 1 0,0-1 1,0 1-1,0-1 0,-3 1 0,4 0-384,0 0-1,1 0 0,-1 0 1,0 0-1,1-1 1,-1 1-1,1 0 1,-1 0-1,1 0 0,-1-1 1,0 1-1,1 0 1,-1 0-1,1-1 1,-1 1-1,1 0 0,-1-1 1,1 1-1,-1-1 1,1 1-1,0-1 1,-1 1-1,1-1 0,0 1 1,-1-1-1,1 1 1,0-1-1,0 1 0,-1-1 1,1 0-1,0 1 1,0-1-1,0 1 1,0-1-1,0 0 0,0 1 1,0-1-1,0 1 1,0-2-1,0-4 385,1 1 0,0-1-1,3-9 1,-1 3 66,3-13-123,2 1 1,1 0 0,1 0 0,15-26 0,-14 29-240,1 0 0,0 0 1,2 2-1,1-1 0,26-26 1,-35 41-124,0 0 1,0 0-1,1 1 1,-1-1 0,1 1-1,0 1 1,0-1 0,0 1-1,9-2 1,-10 4 12,-1 0 1,1 0 0,0 1-1,-1-1 1,1 1 0,0 1-1,0-1 1,-1 1 0,1 0-1,-1 0 1,1 0 0,-1 1-1,11 5 1,-11-5-13,0 2 0,0-1-1,0 0 1,0 1 0,0 0 0,-1 0 0,0 1 0,0-1 0,0 1-1,-1 0 1,5 7 0,3 7 268,13 34-1,-21-45-253,4 11 13,-1 0 0,0 0 0,-2 1 0,0 0 0,2 34 0,-8 102-16,-2-50 32,4-73-65,8 299-122,-7-319 70,1 0-1,0 0 1,1 0 0,0 0 0,7 15 0,-9-24 25,1 0 0,0-1 1,0 1-1,0 0 0,0-1 0,0 1 1,1-1-1,0 1 0,-1-1 1,1 0-1,1 0 0,-1-1 1,0 1-1,1-1 0,-1 1 1,1-1-1,-1 0 0,1-1 1,0 1-1,6 1 0,2-1 41,0-1 1,0 0-1,1-1 0,-1 0 0,18-3 0,-9-1-8,1 0-1,24-10 1,-20 4-16,45-25 0,-20 8-964,-44 23 196,1-1-1,-1 1 1,10-9-1,6-5-2492,10-9-3557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5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10240,'1'-2'11983,"11"26"-11538,-1 1 0,-1 1 0,11 42 0,-15-48-342,34 134 347,-27-104-377,60 190-1332,-66-211-69,-6-23 608,1 0 1,-1 0 0,1 0 0,1 0-1,-1 0 1,1-1 0,4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1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36 8448,'-6'-3'9858,"9"-4"-7635,13-7-1398,-12 12-651,-1 1-1,0-1 1,1 1-1,-1 0 1,0 0-1,1 0 1,-1 0-1,1 0 1,5 1-1,35 0 566,-22 0-536,-12 0-119,12 0 72,42 5-1,3 2-74,-4 0-3176,-22 2-4557,-16-3 1486,0-1 1484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6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45 9600,'-10'0'12231,"21"-6"-12201,-8 4-49,0 1 0,0 0 1,0 0-1,1 0 0,-1 0 0,0 1 1,0-1-1,6 1 0,14-3-836,45-15-4382,-42 8 837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6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14 163 9216,'-13'19'10175,"27"-21"-8084,62-21 714,72-5-1267,-71 14-1225,-66 12-419,-1-1-1,0 0 1,-1 0 0,1-1 0,13-8 0,-9 4-1470,0-2 0,19-15 0,-5-5-3789,-14 15 773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36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79 10240,'-8'-12'6333,"8"11"-5911,0 0 0,0 0 0,0 0 0,0 0 1,0 0-1,0 0 0,0 0 0,0 0 0,0-2 1,1 1-197,0 1 1,0-1-1,0 1 1,0-1-1,0 1 1,0-1 0,0 1-1,1-1 1,-1 1-1,0 0 1,1 0 0,2-2-1,4-2 10,1 1-1,0-1 0,18-5 1,-20 8-91,0 0 1,0 0-1,0 0 1,1 1-1,-1 0 0,0 1 1,1 0-1,-1 0 1,1 0-1,-1 1 0,0 0 1,1 1-1,-1-1 0,0 1 1,0 1-1,0-1 1,0 1-1,10 6 0,30 14 296,-25-14-20,-1 1-1,36 25 0,-52-32-390,-1 1 0,0 0 0,0 1 0,0-1-1,-1 1 1,1-1 0,-1 1 0,0 0 0,0 1 0,-1-1 0,0 0 0,3 8 0,-1 3 24,0 1 1,2 27-1,-6-42-52,5 50 2,-5 90-1,-16 47 157,15-183-151,-5 186-147,6-156 84,0-32 47,0-1-1,0 0 1,1 1-1,-1-1 0,1 1 1,0-1-1,0 0 0,0 0 1,1 0-1,-1 1 1,1-1-1,-1 0 0,1-1 1,0 1-1,3 4 0,-2-4 14,1-1-1,-1 1 0,0 0 1,1-1-1,-1 0 0,1 0 0,0 0 1,0 0-1,0 0 0,0-1 1,0 0-1,0 0 0,5 1 0,20 0 90,48-2-1,-41 0-43,7-1-16,71-10 0,-49 5-285,-36 4-1140,37-8 1,3 0-7427,-49 9 3259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2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336 18 5248,'-14'-18'12021,"13"19"-11643,-1 0-328,1 1-1,-1 0 0,0-1 1,1 1-1,-1 0 0,1 0 1,-1 0-1,1 0 0,0 0 1,0 0-1,0 0 0,0 0 1,-1 3-1,-6 35 3,5-27 5,-53 372 192,44-291-204,-149 1127-99,114-801-868,36-324-854,9-21-2533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5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95 8704,'-7'-17'8495,"7"17"-8403,0 0-1,0 0 0,0-1 0,-1 1 0,1 0 0,0 0 0,-1-2 728,0 2-728,1-1 0,0 1 0,0 0 0,0 0 0,-1 0 0,1 0 0,0 0 0,0 0 0,-1 0 0,1 0 0,0-1 0,-1 1 0,1 0 0,0 0 0,-13-1 945,4 1 194,-51-31 2360,29 17-2841,24 10-633,-1 0 1,1 1-1,-1-1 1,0 2-1,0-1 0,0 1 1,0 0-1,-13-1 1,19 4-117,0-1 0,0 0 1,0 1-1,0 0 0,0-1 0,0 1 1,1 0-1,-1 0 0,0 0 0,0 0 1,1 0-1,-1 1 0,0-1 0,1 0 1,0 1-1,-1-1 0,1 1 0,0 0 1,-1-1-1,1 1 0,0 0 0,0 0 0,1 0 1,-1 0-1,0-1 0,0 4 0,-2 5-6,0-1-1,1 1 0,0 0 1,-1 12-1,0 36-25,3 0 0,10 86 0,19 37-80,-24-162 143,0 0 1,1 0-1,1-1 0,1 0 1,0-1-1,1 1 0,15 20 1,-13-26 30,0 1 0,1-2 1,0 0-1,1 0 0,0-1 0,1 0 1,0-1-1,0-1 0,1 0 0,18 6 1,16 4 333,94 20 0,-108-30-283,-1-2 0,2-1-1,-1-1 1,0-2 0,1-2 0,43-5-1,-51 4-76,-25 2-162,1-1 0,-1 0-1,1 0 1,-1 0 0,1 0 0,-1-1 0,1 0 0,-1 1 0,0-1 0,1 0 0,-1-1 0,0 1 0,0 0 0,5-4-1,-6 3-692,0-1 0,0 0 0,0-1 0,0 1 0,-1 0 0,1 0 0,-1-1 0,0 1 0,0-1 0,0 1-1,1-7 1,6-18-3191,10-7-843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6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32 8960,'-17'9'13645,"28"-7"-11152,48-5-1598,79-14-1,-21 2-769,6 8-223,-71 6-7302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6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7 114 12288,'-7'23'7738,"12"-24"-7282,-1 1-1,0-1 1,0 0-1,0 0 1,0 0-1,0-1 1,0 1-1,0-1 1,6-4 0,20-8-137,6 4-209,0 1 1,0 2-1,1 2 0,-1 1 1,1 1-1,73 6 1,38 3-3967,-142-7 3287,0 1-1,0-1 1,1-1-1,-1 1 1,0-1 0,-1 0-1,1 0 1,0 0-1,-1-1 1,1 0 0,-1 0-1,0-1 1,0 1-1,0-1 1,0 0 0,6-8-1,15-16-3280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7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34 395 9728,'-15'-11'5738,"13"10"-5294,1 0-1,-1 1 1,1-1 0,-1 0-1,1-1 1,0 1 0,0 0-1,-1 0 1,0-2 0,1 1-395,1 1-1,-1-1 1,1 1 0,-1-1-1,1 1 1,0-1 0,-1 1-1,1-1 1,0 1 0,0-1 0,0 0-1,0 1 1,1-1 0,-1 1-1,1-2 1,1-7 146,1 0 0,0 1 0,1 0 0,0 0 0,1 0 0,0 0 0,9-11 0,2-2 201,29-29 0,-23 30-204,1 1 1,0 1-1,1 2 1,1 0-1,1 1 1,0 2-1,1 0 1,0 2-1,1 1 1,36-9-1,-56 18-91,0 1 0,1-1 1,-1 1-1,0 1 0,13 0 0,-18 0-47,0 0 1,0 1 0,0-1-1,1 1 1,-1 0 0,0 0 0,0 0-1,0 0 1,-1 1 0,1-1-1,0 1 1,0 0 0,-1 0-1,1 0 1,-1 0 0,5 4-1,1 6 104,0 0-1,0 0 1,-2 0-1,1 1 1,-1 0 0,-1 0-1,0 1 1,4 24-1,-2 2 156,4 74-1,-10-64-242,-10 98 1,-23 48-132,0 71 173,31-266-110,-1 23-57,1 1 0,1-1-1,4 28 1,-4-50 52,0-1-1,0 1 1,1 0 0,-1 0-1,1 0 1,0-1-1,-1 1 1,1 0-1,0-1 1,0 1 0,0 0-1,0-1 1,0 1-1,1-1 1,-1 0 0,0 1-1,1-1 1,-1 0-1,1 0 1,-1 0 0,1 0-1,-1 0 1,1 0-1,0 0 1,0-1 0,-1 1-1,1-1 1,0 1-1,0-1 1,0 1 0,0-1-1,-1 0 1,1 0-1,0 0 1,0 0 0,0 0-1,0-1 1,0 1-1,-1-1 1,1 1 0,0-1-1,0 1 1,-1-1-1,1 0 1,0 0 0,1-1-1,13-7 3,15-13 0,-20 13 16,1 1 0,0 1 1,19-9-1,85-26 103,-98 36-199,-1-1-1322,-1 0-1,-1-1 0,28-18 1,9-5-6166,-26 21 3259,1 9 76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8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209 30 9600,'1'-3'1192,"5"-24"8730,-21 27-8002,12 1-1839,-1-1-1,1 1 1,-1 0-1,1-1 1,0 2-1,-1-1 1,1 0-1,0 1 1,0-1-1,0 1 1,0 0-1,0 0 1,0 0-1,-3 3 1,-5 7 17,-20 22 1,19-18-69,-5 6-97,-27 47 1,31-47 113,10-17-138,0 1 0,0 0 0,1-1 0,0 1 0,0 0 0,0 0 0,1 1-1,-1-1 1,1 0 0,1 0 0,0 13 0,0-18 68,0 0 0,1 0 0,-1 1-1,1-1 1,-1 0 0,1 0 0,0 0 0,-1 1 0,1-1 0,0 0-1,0 0 1,0 0 0,0 0 0,0 0 0,0-1 0,0 1 0,0 0-1,0 0 1,0-1 0,0 1 0,0 0 0,1-1 0,-1 1 0,0-1-1,2 1 1,2 0-3,0 1 0,0-1 0,0 0 1,0 0-1,8 0 0,37 0-29,-1 1 0,53 11 0,-69-6 252,-1 0 0,-1 2 1,1 2-1,33 16 0,-59-24 50,1 0 1,-1 1-1,0-1 0,0 1 1,0 1-1,-1-1 0,9 10 0,-13-13-185,1 1 0,-1 0 0,0 0 0,0 0 0,0 0 0,0 0 0,0 0 0,0 0 0,0 0 0,-1 0-1,1 0 1,-1 0 0,1 1 0,-1-1 0,0 0 0,0 0 0,0 1 0,0-1 0,0 0 0,-1 0 0,1 0-1,-1 1 1,1-1 0,-1 0 0,0 0 0,0 0 0,-2 4 0,-2 1-105,1 1 1,-2-1-1,1 0 0,-1-1 1,0 1-1,-1-1 0,0 0 1,0-1-1,0 0 0,0 0 1,-1 0-1,0-1 0,0 0 1,0-1-1,0 1 0,0-2 1,-1 1-1,0-1 0,1 0 1,-1-1-1,0 0 0,0-1 1,0 0-1,0 0 0,1 0 1,-1-1-1,0-1 0,0 0 1,-10-3-1,18 5-82,0 0 0,0 0 0,0-1-1,1 1 1,-1 0 0,0-1 0,0 1 0,0-1 0,0 1 0,1 0 0,-1-1 0,0 0-1,0 1 1,1-1 0,-1 0 0,0 1 0,1-1 0,-1 0 0,1 1 0,-1-1 0,1 0-1,-1 0 1,1 0 0,-1 0 0,1 1 0,0-1 0,-1-2 0,2 2-55,-1 0 0,0 0 1,1 0-1,-1 0 0,1 0 0,-1 0 1,1 0-1,-1 0 0,1 0 0,0 1 1,-1-1-1,1 0 0,0 0 0,0 1 1,-1-1-1,1 0 0,0 1 0,0-1 1,0 1-1,0-1 0,0 1 1,2-1-1,26-12-4839,-4 8 1089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8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23 12288,'-7'-22'9733,"7"23"-9504,1 15-286,0-1 0,1-1 0,1 1 0,7 25 0,1-8-2750,15 31 1,-13-38-405,6-2-1002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9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98 9600,'-20'-79'3584,"13"68"-2784,0 4 1600,0 14-1921,0-1-255,7 6-384,0-1-160,0 7 192,0 0-319,7 7-65,7 5-320,-1 10-128,8 15-1920,6 10-1984,7 8 1408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7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9728,'11'14'9097,"-10"-11"-8528,7 13-284,25 20-235,-21-23-262,1 1-1,-2 1 1,13 20-1,-16-22-1026,15 20 0,4-6-4309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9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0 276 9472,'35'21'3061,"-33"-20"-2846,-1 0-1,1 0 1,-1 0 0,0 0-1,0 0 1,1 0 0,-1 1-1,6 26 11845,-10-32-11920,1 0 1,-1 1-1,0-1 1,1 0 0,0-1-1,0 1 1,0 0-1,0-1 1,1 1 0,0-1-1,0 1 1,0-1-1,0 1 1,1-1 0,0 0-1,0 0 1,0 1-1,1-7 1,1-2-147,0 1 1,1-1-1,0 0 1,1 1-1,10-21 1,-8 20-8,1 1 1,0-1-1,1 1 1,0 1-1,1-1 1,1 2 0,11-12-1,-16 18 12,0-1 1,0 1-1,0 0 0,1 1 0,0-1 1,0 1-1,0 0 0,0 1 1,0-1-1,1 1 0,-1 0 0,1 1 1,-1 0-1,1 0 0,0 0 1,-1 1-1,9 0 0,-5 1-35,0 1-1,-1 0 1,1 0-1,-1 1 1,0 0 0,0 1-1,0 0 1,13 8-1,-8-3-390,-1 1-1,0 0 0,-1 1 1,14 16-1,26 20-5417,-23-21 1106,-14-15 1839,4-4-1115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0:59.8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212 131 9472,'-2'-5'688,"0"-1"1,0 1-1,-1 0 1,0 0 0,0 0-1,-6-6 1,-7-13 1248,12 19-1455,0-1 1,-1 1-1,1 0 1,-1 0-1,0 0 1,-1 1-1,1 0 1,-1 0-1,0 0 1,1 1-1,-2-1 1,1 1-1,0 1 0,-9-3 1,13 5-436,1 0 1,-1 0-1,0 0 1,0 0-1,0 0 1,0 0-1,0 1 1,0-1-1,0 1 1,1-1-1,-1 1 1,0 0-1,0-1 1,1 1-1,-1 0 1,0 0-1,1 1 1,-1-1-1,1 0 1,-1 0-1,1 1 1,-2 2-1,-1 0 13,1 0-1,-1 1 1,1 0 0,1 0-1,-1 0 1,-3 9-1,1 0-58,2 1 0,0 0 0,0 0 0,2 0-1,-1 0 1,3 23 0,0-16 6,2 1-1,0-1 1,12 40-1,-10-48-17,0 1 0,1-1 0,1 0-1,0-1 1,1 0 0,11 16 0,-11-20 1,-1 0 0,1-1 1,1 0-1,0 0 0,0-1 0,0 0 0,1-1 1,0 0-1,11 5 0,-5-4-52,0-1-1,1-1 1,0 0 0,0-1-1,0-1 1,0 0-1,1-1 1,-1-1-1,20-2 1,-24 0-418,0 0 1,1-1-1,-1 0 1,0-1-1,-1-1 1,1 0-1,-1-1 1,1 0-1,-1-1 0,-1-1 1,1 1-1,16-14 1,11-14-2508,-4 3-1535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0.2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65 356 8704,'2'3'11260,"2"-7"-12174,2-5 1213,-2 1 0,1-1 1,-1 0-1,-1-1 0,0 1 0,0-1 0,0 1 0,1-17 1,2-6 84,-1 13-79,-2-1 0,0 1-1,0-36 1,-3 49-201,0 0 1,0 0-1,-1 1 1,0-1-1,0 0 0,0 1 1,-1-1-1,0 1 1,0-1-1,0 1 1,-1 0-1,1 0 1,-1 0-1,-1 0 1,1 0-1,-1 1 0,-6-7 1,9 10-76,0 0 0,0 0 1,0 1-1,0-1 0,0 0 0,0 1 1,0-1-1,0 1 0,0-1 0,0 1 1,-1-1-1,1 1 0,0 0 0,0-1 1,0 1-1,-1 0 0,1 0 0,0 0 1,-2 0-1,1 1-15,1-1-1,0 1 1,-1 0 0,1 0 0,-1-1-1,1 1 1,0 0 0,0 0 0,-1 0 0,1 1-1,0-1 1,0 0 0,0 0 0,0 0-1,-1 3 1,-3 4-18,1 1-1,0 0 1,0 1-1,0-1 1,1 1-1,1-1 1,-3 17-1,-3 73-104,7-88 110,1 12-33,1 0 0,1 0 0,1 0 0,1-1 0,1 1 0,1-1 0,13 34 0,-15-48 40,-1-1 0,1 0 0,1-1 0,-1 1 0,1-1-1,0 0 1,0 0 0,1 0 0,0-1 0,0 1 0,0-2 0,1 1 0,-1-1-1,1 0 1,14 7 0,-1-4-126,-1-1 0,1 0 1,0-1-1,1-1 0,20 1 0,-14-4-623,-1 0 1,0-2-1,0-1 1,1-1-1,-1-1 1,-1-2-1,1 0 1,-1-2-1,0 0 1,-1-2 0,0-1-1,27-16 1,22-18-3932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4.4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0 125 9984,'2'-15'13117,"3"2"-9957,-4 11-3135,0 1 0,0 0 1,0 0-1,0 0 1,0 0-1,0 1 0,1-1 1,-1 0-1,0 0 1,1 1-1,-1-1 0,0 1 1,1-1-1,-1 1 0,0 0 1,1-1-1,-1 1 1,1 0-1,-1 0 0,3 0 1,81-6 808,-33 2-458,-8 1 35,-1-2 0,59-13-1,-84 15-441,0 0-1,0 2 0,35 1 0,-24 0-1947,-27 0 1693,-1-1 1,0 1-1,1-1 1,-1 0-1,0 1 1,1-1 0,-1 0-1,0 0 1,0 0-1,0 0 1,0 0-1,0 0 1,0 0-1,0 0 1,1-2-1,13-11-4629,-2 9 1678,0-2-1285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5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15 159 10368,'-14'-25'10613,"15"13"-8768,2 2-1371,-2 7-357,0 0 0,1-1 0,-1 1 0,0 0 0,1 0 0,0 0 0,-1 1 0,1-1 0,0 0 0,1 1 0,-1-1 0,0 1 0,1 0 0,4-4 0,0 1 11,-1 0-25,1 0 1,0 1-1,0-1 1,16-5 0,10 0 162,0 2 1,50-5 0,-54 12-45,0 0 0,1 2 0,-1 1 0,1 2 1,37 9-1,-50-10-50,0 1 0,0 1 1,-1 0-1,32 16 0,-43-19-138,-1 0 1,1 1-1,-1 0 0,1 0 0,-1 0 0,0 1 0,0 0 0,-1-1 1,1 1-1,-1 0 0,0 1 0,0-1 0,0 1 0,-1-1 1,1 1-1,-1 0 0,0 0 0,0 0 0,-1 0 0,2 7 0,-3-7-31,1 0-1,-1 0 0,0 0 0,0 0 0,-1 0 0,0 0 0,1 0 1,-2-1-1,1 1 0,0 0 0,-1 0 0,0-1 0,0 1 0,-5 7 0,-30 43-40,19-29-87,2 0-1,0 1 0,2 0 0,-16 40 1,30-65 123,-1 0 0,0 0 1,1 0-1,0 0 0,-1 0 1,1-1-1,0 1 0,0 0 0,0 0 1,0 0-1,0 0 0,1 0 1,-1 0-1,0 0 0,1 0 0,-1 0 1,1-1-1,0 1 0,2 3 1,-2-3-1,1-1 0,0 1 0,-1 0 0,1-1 0,0 0 0,0 1 0,0-1 0,0 0 0,1 0 0,-1 0 0,0 0 0,0-1 0,1 1 0,-1 0 0,0-1 0,1 0 0,3 1 0,20-1 45,29-2-1,-39 1 1,3-1-49,0-1 0,0 0 0,28-10-1,53-24-2734,11-3-4604,-69 28 1804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5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19 10496,'-14'-18'13562,"14"29"-13215,1-3-526,1-1 0,0 0 0,0 0 0,1 0 0,-1-1 0,1 1 0,1 0 0,-1-1 0,7 8 0,5 11-1525,5 12-2978,-12-19-27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5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48 11648,'-61'-47'5375,"41"47"-3487,13 6-1792,7 6-704,0-5-160,7 4 384,0 0-384,27 7-95,-14-4-225,28 2-96,-17-3-2784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6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229 8 9472,'0'-7'9765,"-9"14"-8813,0 1 1,0-2 0,-1 1-1,-11 4 1,9-4-511,-18 13 1,11-5-238,0 1 1,-22 26-1,35-35-250,0 0-1,1 1 0,0-1 1,0 1-1,1 0 0,0 0 1,1 1-1,-1-1 0,-3 16 1,7-19-4,-1-1 1,1 1-1,0-1 1,0 1-1,1-1 1,-1 1-1,1-1 1,0 1-1,0-1 1,1 1 0,-1-1-1,1 0 1,0 0-1,0 0 1,1 0-1,-1 0 1,1 0-1,-1-1 1,1 1 0,0-1-1,4 4 1,7 5 34,0-1 0,0 0 0,28 15 0,-41-26 10,13 9-29,7 2 84,-1 2 1,0 0-1,-1 1 1,22 22-1,-31-27 267,-1 1 0,-1 0 0,0 1 0,10 17 0,-14-22-140,-1 1-1,0-1 1,-1 1-1,1 0 1,-1 0-1,-1 0 1,1 0-1,-1 1 1,0 11 0,-1-16-156,-1-1 1,1 1 0,-1-1 0,1 1 0,-1-1 0,0 1 0,0-1 0,0 0 0,0 1 0,-1-1 0,1 0 0,-1 0 0,1 0 0,-1 0 0,-2 2 0,-4 4-8,0-1-1,-11 8 1,13-10 0,-10 6-285,-1 0 0,-18 9 0,-14 3-4146,41-20 1857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6.7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49 465 9472,'-12'0'10117,"3"-1"-8933,7 0-1084,1-1 0,-1 1 1,0 0-1,1 0 1,-1-1-1,1 1 0,-1-1 1,1 0-1,0 1 0,0-1 1,0 0-1,0 0 0,0 0 1,0 1-1,0-1 1,1 0-1,-2-3 0,1-1 69,0 0 0,0-1 0,0 1-1,1-7 1,0-7 93,-1 5-127,1 0 0,1-1 0,0 1-1,1 0 1,1 0 0,5-18 0,-2 16-84,1-1 0,1 1 1,1 0-1,1 1 1,0 0-1,1 1 0,1 0 1,21-22-1,-24 28-32,0 1 0,1 1 0,-1 0 0,1 0 0,1 1 0,-1 0 0,1 1 0,0 0 0,1 0 0,-1 1 0,1 1-1,-1 0 1,1 1 0,18-2 0,-16 4-6,-1 0 0,1 1 0,0 0 0,0 1 0,-1 0 0,1 1 0,-1 1 0,0 0-1,0 1 1,0 0 0,0 1 0,-1 0 0,0 1 0,-1 1 0,1 0 0,-1 0 0,-1 1 0,14 15 0,60 83-2892,-65-80 488,-14-20 1545,13 16-2993,5-12-5587,-10-11 5554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7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55 8320,'-13'-7'7585,"12"7"-7417,-12-1 2596,11 0-2660,0 0 0,1 1 1,-1-1-1,0 0 0,0 1 1,1-1-1,-1 0 0,0 1 1,0 0-1,0 0 0,0-1 0,1 1 1,-1 0-1,0 0 0,0 1 1,0-1-1,0 0 0,0 1 1,1-1-1,-1 1 0,0-1 1,0 1-1,1 0 0,-1 0 0,0 0 1,1 0-1,-1 0 0,1 0 1,-1 0-1,1 0 0,0 1 1,-1-1-1,1 1 0,0-1 1,0 1-1,0-1 0,0 1 0,0 0 1,0-1-1,1 1 0,-1 0 1,0 1-1,-2 6-119,0-1 0,1 0-1,0 1 1,1-1 0,0 1 0,0 0-1,1-1 1,0 1 0,0 0 0,1-1 0,3 16-1,-2-19 7,-1 1 0,1-1 0,0 1 0,1-1-1,0 0 1,-1 0 0,2 0 0,-1 0 0,0 0-1,1-1 1,0 1 0,0-1 0,0 0 0,1 0-1,-1-1 1,1 1 0,0-1 0,7 4 0,-1-3 26,-1 0 1,0-1 0,1 0 0,-1 0 0,1-1 0,0-1 0,0 0 0,0 0-1,20-2 1,-16-1 38,-1 0-1,1 0 0,0-2 0,-1 0 0,1 0 1,20-11-1,-32 14 17,1-1-1,0 0 1,0 0 0,-1-1-1,1 1 1,-1-1 0,0 0 0,0 1-1,0-1 1,0-1 0,0 1-1,-1 0 1,1-1 0,-1 1-1,0-1 1,0 0 0,2-7 0,-3 9-51,-1-1 1,1 1-1,-1-1 0,0 1 1,0-1-1,0 1 1,0-1-1,-1 1 1,1-1-1,-1 0 1,1 1-1,-1 0 1,0-1-1,0 1 1,0-1-1,0 1 1,0 0-1,0 0 1,-1 0-1,1-1 0,-4-2 1,-2-2 1,-1-1 0,0 1 1,-14-10-1,-11-4-591,-1 1 1,-1 2-1,0 2 0,-45-15 1,75 29 338,0 0-453,0 1-1,-1 0 1,1 0-1,0 0 1,-1 1-1,1-1 1,-9 2-1,3-1-2683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7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15 9984,'-26'-15'3776,"20"15"-1792,12 4-2528,0 3 0,7 3 256,6 7-480,7 7-128,6 4-576,11 10-288,8 2-1312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7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11904,'-7'1'11510,"15"14"-12055,-1-2 715,-2-4-95,-1 0 0,7 18-1,53 195 60,6 47-380,-58-221 8,77 295-3801,-87-331 3707,2 5-829,0-1 0,0 1-1,2-1 1,11 23 0,-9-30-1991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7.9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1 125 9728,'0'29'4384,"27"-11"-3008,-27-11-1,20-7 161,1 0 192,19-7-96,-8 3 32,16-14-928,-8 0-352,22-1-192,-15 1-128,19 0 32,-12 0-1120,14 0-416,-7 7-1216,5-8-384,-12 8-2335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8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11136,'0'-9'10779,"0"22"-9148,0 168-2975,0-175 777,0 0-1,1 0 1,0 0 0,0 0 0,3 10-1,9 12-4673,-6-17 1060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8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100 209 9728,'-47'-102'4384,"15"36"-3520,25 60-128,0-6-480,0 1-128,7 4-256,0 3-64,7 8 96,0 3-384,13 11-96,-8-7-96,15 19-96,0-5-1120,7 22-512,-7-6-672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09.1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9 230 10496,'11'45'3429,"-10"-43"-3274,-1 0-1,1 0 1,0 0-1,-1 0 1,0 0 0,1 0-1,-1 0 1,0 0 0,0 0-1,0 1 1,-2 19 9605,1-22-9615,0 0 0,0 0 0,0 0-1,0 0 1,0 0 0,0 0 0,0 0 0,0 0 0,0-1 0,0 1 0,-1-1 0,1-1-102,0 1 0,0-1 0,0 1 0,0-1 0,1 1 0,-1-1 0,0 0 0,1 1 0,0-1 0,-1 0 0,1 0 0,0 1 0,0-4 0,2-31 197,2 16-181,0 1-1,2 0 1,10-26 0,-11 35-61,0 0-1,1-1 1,0 2 0,0-1-1,1 1 1,1 0 0,0 1 0,0-1-1,0 2 1,1-1 0,0 1-1,0 0 1,12-5 0,-14 8 17,1 0 1,-1 1 0,1-1-1,0 2 1,0-1 0,0 1-1,1 0 1,-1 1 0,0 0-1,1 1 1,-1-1 0,0 1-1,9 2 1,-4 0-12,0 1 0,0 0 0,0 1 0,-1 0 0,0 1 0,0 1 0,14 8-1,7 7-141,42 35 0,-74-55 121,6 5-339,0 0 0,-1 0 0,1 1 0,7 11 0,-11-14-142,-1-1 0,0 1 0,0-1 0,0 1 0,0 0 1,-1 0-1,0 0 0,0 0 0,0 0 0,0 0 1,0 7-1,-1-10 166,0 0-1,0 0 1,0 0 0,0-1 0,0 1 0,0 0 0,0 0 0,0 0 0,1 0 0,-1 0-1,0-1 1,0 1 0,1 0 0,-1 0 0,1 0 0,3 4-1661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10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81 5376,'0'-1'264,"0"0"-1,-7-10 4485,7 11-4485,-1-1 1,0 1 0,1 0 0,-1-1-1,0 1 1,1 0 0,-2 0 0,1-1-149,0 1-1,1 0 1,-1 0 0,0-1 0,1 1 0,-1 0 0,0-1 0,1 1 0,-1-1 0,0 1 0,1-1 0,-1 1 0,1-1-1,-1 1 1,1-1 0,-1 0 0,1 1 0,-1-1 0,1 0 0,0 1 0,-1-1 0,1 0 0,0 1 0,0-1-1,-1 0 1,1 0 0,0-1 0,0 1 69,0-1 0,0 1 0,0-1 0,0 1 0,0-1 0,0 1 0,-1-1 0,1 1 0,-1-1 0,1 1 0,-1-1 0,1 1 0,-3-3 0,3 2 35,0 1 0,-1-1 1,1 1-1,0-1 0,-1 1 0,1-1 0,0 1 1,0-1-1,0 1 0,1-10 3595,-7 19-2401,2-1-1333,1 0 1,0 1 0,0-1 0,1 1 0,0-1 0,1 1 0,-1 0 0,1 9 0,0 68 51,2-52-112,0-9-12,1-1 0,5 25 1,-4-29-8,31 146 10,-20-108 136,4-2 1,48 106 0,-40-107 166,3-2 1,70 96 0,-71-113-237,1-2 1,2 0 0,1-2 0,60 44 0,-78-65-165,-9-5 16,1 0 1,1-1-1,-1 0 1,9 4 0,-13-7-158,-1-1 1,1 1 0,0-1-1,0 1 1,0-1 0,0 1-1,0-1 1,-1 0 0,1 0-1,0 0 1,0 0-1,0 0 1,0-1 0,0 1-1,0 0 1,-1-1 0,1 0-1,0 1 1,0-1 0,-1 0-1,4-2 1,1-2-1988,0 0 0,-1-1 0,1 0 0,-1 0 0,-1-1 0,9-13 0,1-10-2634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10.5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10880,'-7'0'12218,"14"10"-10997,-2-1-886,1 0 0,-1 1 0,-1-1-1,0 1 1,6 18 0,-4-8-157,38 116 305,35 88-406,-48-151-205,27 60-104,-14-45-3749,-43-86 3619,4 5-1417,-4-7 1668,-1 0-1,0 0 0,0 0 0,1 0 1,-1 0-1,0 0 0,0 0 0,1 0 0,-1 0 1,0 0-1,1 0 0,-1 0 0,0 0 1,0 0-1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11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9984,'5'-6'13455,"5"22"-14522,-6-9 2129,-2-4-962,0 1 0,0-1 0,0 0 1,-1 1-1,1-1 0,-1 0 0,2 7 0,1 5 112,14 38 134,-2 1-1,-3 0 1,-3 1 0,7 88-1,-16-13-42,-1-80-558,0-43 24,-1 0 0,1 0-1,-1 0 1,0 0 0,-1 0-1,-4 13 1,4-16-501,0 0 1,-1 0-1,1 0 0,0 0 1,-1 0-1,-6 6 0,9-10 625,0 1-1,0-1 1,-1 0 0,-5 3-2685,6-3 2685,-1 0 0,1 0-1,0 0 1,0 0 0,-1 0-1,1 0 1,0 0 0,-1 0-1,1 0 1,0-1 0,-3-2-1289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12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23 11392,'-14'-22'12021,"14"26"-11856,2 35 79,1 0 0,2-1 1,1 1-1,23 70 0,-26-101-184,1 1-1,0-1 0,0 1 1,1-1-1,0 0 0,1-1 1,11 13-1,-15-18-24,1 1 0,0-1 0,0 0 0,-1 0 0,1 0 0,0-1 0,1 1 0,-1-1 0,0 0 0,0 0-1,1 0 1,-1 0 0,6 0 0,4 1 43,1-1 0,15-2 0,-10 1-86,65-3-1255,-72 1 193,0 1-1,0-2 1,-1 0-1,1 0 1,12-6-1,-5-1-1990,-4-4-1525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12.4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10624,'-6'4'11079,"5"6"-8029,7 12-4999,-5-18 3070,16 55-637,-8-35-360,0 3-61,2 0 0,25 46 0,-15-35-2,48 85 172,-35-64-194,17 35-7,56 90-69,-55-101-2139,-51-82 2000,-1 0-1,1-1 1,-1 1-1,1 0 1,-1 0-1,1-1 1,-1 1-1,1 0 1,0-1-1,-1 1 1,1-1 0,0 1-1,0-1 1,-1 1-1,1-1 1,0 1-1,1-1 1,-2 0 41,1 0 1,-1 0-1,0 0 1,1 0-1,-1 0 1,0 0-1,1 0 1,-1 0-1,0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7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51 264 9728,'-3'11'5333,"2"-10"-5101,-12 0 5483,5-1-4777,6-1-851,1 1 0,0-1 0,0 1-1,0-1 1,0 1 0,0-1 0,0 0 0,0 1 0,0-1 0,0 0-1,0 0 1,0 0 0,1 0 0,-1 1 0,0-1 0,0 0 0,1 0 0,-1-1-1,1 1 1,-1 0 0,1 0 0,-1 0 0,1 0 0,0 0 0,0-1-1,-1 0 1,0-5 128,-1 0 0,1 1 0,0-13 0,1-132 489,0 146-711,0 0 0,1 0 0,0 0 0,0 0-1,0 0 1,0 1 0,3-8 0,-3 11 5,-1 0 1,1 0 0,-1 0-1,0 0 1,1 1 0,-1-1-1,1 0 1,-1 0-1,1 1 1,0-1 0,-1 0-1,1 1 1,0-1-1,0 1 1,-1-1 0,1 1-1,0-1 1,0 1-1,0-1 1,0 1 0,-1 0-1,1-1 1,0 1 0,0 0-1,0 0 1,0 0-1,0 0 1,0 0 0,0 0-1,0 0 1,0 0-1,0 0 1,-1 0 0,1 0-1,0 1 1,0-1-1,0 0 1,0 1 0,0-1-1,0 0 1,-1 1-1,1-1 1,0 1 0,0 0-1,-1-1 1,2 2 0,9 7-2,14 16 0,2 0 3,0-1-36,58 48-1058,11 4-3979,-62-49 593,0 0-3738,-21-16 4080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12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37 7808,'-3'-5'1518,"-8"-26"8467,26 31-7185,-3 1-2456,-1 1 0,1 0 0,0 0-1,-1 1 1,0 1 0,0 0 0,0 1-1,0 0 1,-1 0 0,12 9 0,-8-5-183,-1 1 1,0 1 0,0 0 0,-1 1 0,0 1 0,12 16-1,-2 2 137,28 51-1,60 143 299,-79-156-557,-14-29-12,-2 1-1,-2 0 1,-1 1 0,6 51-1,-12-47-26,-3 0-1,-3 68 0,-1-43-290,1 76-1716,0-48-6434,0-81 3114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25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2841 4736,'0'-4'275,"-1"1"0,1-1 0,-1 0 0,0 0 0,0 1 0,0-1 0,-1 0 0,1 1 0,-1-1 0,-3-4 0,1 1 347,-1 1-1,-53-30 7756,59 42-8098,0 0 0,0 1 0,0-1 0,0 0-1,1 0 1,0 0 0,1-1 0,-1 1 0,1 0 0,5 6 0,8 20 365,-3 1-359,-2 0 0,-1 0 0,6 39 0,-3-10-92,64 310 541,-44-205-396,-27-141-311,57 238 127,-49-218-20,13 38 399,-20-72-152,-6-11-287,-1 0-1,1 0 1,0 0 0,0 0 0,-1 1-1,1-1 1,-1 0 0,1 0 0,-1 1 0,0-1-1,0 0 1,1 3 192,0-3-163,2 4-54,-2-5-66,0 1-1,1-1 1,-1 0 0,0 0-1,1 1 1,-1-1 0,1 0-1,-1 0 1,0 0 0,1-1-1,-1 1 1,0 0 0,3-1-1,10-8 51,6-3-68,41-14 505,-23 13-405,33-11-36,170-34 670,-45 4-457,-48 11 47,22 0 38,290-80-267,-80 29-63,-129 36-61,-6-18 151,-181 51-86,141-51 36,-142 56-46,84-15 1,220-24-12,-288 44 99,110-36-1,18-3 68,246-28-16,-232 44-151,-6 10 7,-192 26-1,252-34 85,176-11-63,-203 22 42,-34-10-11,-159 25-57,-44 8-1,207-28 32,31 12-181,33-14 245,-18-30 106,-8-13-218,44-7 38,-138 38 12,-48 15-100,50-21-54,-64 19 90,204-49 116,-291 77-90,465-106 98,-194 49-291,30 0 341,140-42-110,-381 85-47,551-168-8,-506 139 48,-53 18 15,176-54 17,40-10-38,-198 63-89,103-40-8,25-4 130,-208 72-53,241-60 174,163-17-347,-100 20 232,-96 22-55,45-19 4,-134 26-13,35-19-2,-104 30 7,40-12 3,103-36-3,-77 29-137,-56 20-32,165-54 568,-200 62-359,32-12-71,-3 0-51,-29 11 71,28-13 0,-29 11 120,-19 9-127,0-1-1,0 0 1,0 0-1,-1 0 1,8-6-1,-8 5 32,0 0 0,0 0 0,16-6 0,-15 8-3,0-1 0,-1 0 1,1-1-1,11-9 0,-9 7-8,0 0 1,1 1-1,0 1 0,0-1 0,0 2 0,0-1 1,13-2-1,-4 1 13,23-12 1,-34 13 11,-6 3-15,1 0-1,-1 1 1,0-1-1,1 1 0,-1-1 1,0 1-1,6-1 1,1 0 25,-8 1-54,0 0-1,0 0 1,0 1-1,0-1 1,0 1-1,0-1 1,0 1-1,0 0 1,0 0-1,0 0 1,0 0-1,2 0 1,-2 1-7,-1 0-1,0-1 1,0 1 0,1 0 0,-1 0-1,0-1 1,0 1 0,0 0 0,0 0-1,0 0 1,0 1 0,0-1 0,-1 0-1,1 0 1,0 0 0,0 1 0,0 0-1,12 27 325,-12-27-269,6 15 176,7 28 0,1 4-165,39 112-160,-3-38 105,24 68 24,-63-149 25,10 64 0,-1 71-186,-14-105 101,4 40-109,32 138-1,-39-228 168,-1 0 0,-1 0-1,-2 0 1,-1 31 0,0-3 43,-1-41-49,0 0 0,0 0 0,0 0 0,-1-1 1,-1 1-1,0-1 0,-8 15 0,3-6-11,-7 16-73,6-12 92,0 0 1,-23 32 0,15-23-61,13-22 80,1 0 0,-9 11 0,11-17-31,1-2 0,1 1-1,-1 0 1,1-1-1,0 1 1,-1-1-1,1 1 0,0 0 1,0-1-1,-1 1 1,1 0-1,0-1 1,0 1-1,0 0 0,0 0 1,0-1-1,0 1 1,0 0-1,0-1 1,0 1-1,1 1 0,-23 18-16,2-4 25,-31 29 0,16-13-437,0 0 598,-12 10 124,-42 35-253,38-30-8,7-5-109,27-26 117,-26 22 0,25-24-31,2-2 3,0 0-1,-34 18 1,-135 45-19,-73 0 46,157-47 0,60-15-58,0 3-1,0 1 0,-73 44 1,65-35 18,0-1 0,-93 31 0,58-24 117,24-8-112,-105 52 38,96-40-44,-8 4-22,-134 51-1,125-60 15,-60 17-46,-163 29 2,88-45 42,200-31 41,1 2 1,-39 10-1,-223 64-121,200-59 123,57-13-67,-36 2 0,14-2-39,21-2 112,-1-2 0,-29-2 0,7-1-125,-159 2 172,201 0-80,0-1 0,0 0 0,-8-2 1,8 1 0,0 0 1,1 1 0,-9 0 0,9 1-10,1-1-1,-1 0 1,1 0-1,-1 0 1,-8-4 0,9 3-2,-1 0 0,1 1 1,0-1-1,0 1 1,-10 0-1,11 1-3,0-1-1,0 1 0,-1-1 1,1 0-1,0-1 1,0 1-1,0 0 1,0-1-1,0 0 1,0 0-1,1 0 1,-1-1-1,1 1 1,-5-5-1,4 4-4,0-2 0,0 1 1,0 0-1,0-1 0,1 0 0,0 0 0,0 0 1,0 0-1,-4-10 0,-40-147 13,36 111 45,-31-86 1,-93-192-174,43 75 202,85 227-105,2 10-15,-11-29 1,14 41 40,1 1 0,0 0 0,0-1 0,0 1 0,0-1 1,1 1-1,-1-1 0,2-8 0,-1 2-10,0 10 3,0-1 1,1 0-1,-1 1 1,1-1-1,-1 0 0,1 1 1,-1-1-1,1 1 0,0-1 1,0 1-1,0-1 1,0 1-1,0 0 0,0-1 1,0 1-1,0 0 0,1 0 1,1-2-1,29-16-3,-20 12 11,75-45 28,-16 8-31,112-51 1,-154 84 75,38-10-1,-30 11-13,138-44-2,55-16-121,-183 54 40,9-3-21,85-26 114,188-32 229,-300 71-300,280-67-63,-37 14-86,3-1 294,137-41-134,-334 80 16,125-30 81,-40 15-97,63-5 9,61-13 31,-219 41-7,-38 7-23,41-12 1,-19 0-93,59-28-1,-92 39 206,21-6-224,47-24 186,-45 21-57,-32 12-33,-1 2 0,1 0 0,0 0 0,0 1 0,0 0 0,20 1 0,-27 0 0,25-7 0,-1 7 208,-27 12-283,4 17 74,0-6-291,7 85 281,-8 47 329,-4-87-236,1-61-67,-1 0-1,0 0 1,1 0-1,-2 0 1,1 0-1,-1 0 1,0-1-1,-1 1 1,0-1-1,0 1 1,0-1-1,-1 0 1,1 0-1,-2 0 1,1-1-1,-7 7 1,-5 3-44,0-1 0,-2-1 1,-34 21-1,-20 14 52,42-25-23,-1-2 0,-39 20 0,-100 41-123,-50 28 225,2 25 4,132-72-167,-20 12 37,51-43 16,-101 44 0,96-52-48,-99 24 0,-161 35 185,95-23-247,150-44 140,-79 5-1,69-10 96,-84 4-182,93-10 76,-83 16 0,38 10-11,93-24-47,-32 5 0,4-1 24,-35 0 97,63-7-76,0-1 0,-52-3 0,39 0-82,-6 7-7,46-7 54,15 0-331,39 0 629,-52 0-106,-3 0-193,-10 5 44,1 0-1,-1 0 0,-18 13 1,29-17-86,-1 3-96,3-5 170,-1 1 0,0-1 0,1 1 0,-1 0-1,1-1 1,-1 1 0,1 0 0,-1-1 0,1 1 0,-1 0-1,1 0 1,-1-1 0,1 1 0,0 0 0,-1 0 0,1 0 0,-1 0-1,1 0 1,0 0 0,17-5-8,-1 0 0,32-16 0,-26 12 67,7-6-24,48-31-1,1-1 0,102-40-7,-147 70-51,99-55-57,124-97 28,-227 146 13,44-32-19,85-48 0,135-45 348,80-15-352,-173 66 117,-112 56-64,-30 12-91,35-17 173,-40 19-84,21-16-179,87-58 351,-127 73-131,-1-2 1,-2 0-1,31-38 0,8-8 28,-61 65-66,0 1 1,-1-1-1,0-1 0,12-22 0,61-105-92,-68 116 75,-2 3 3,10-26-1,-11 20-58,-2-2 0,-1 1-1,6-46 1,4-89-262,-16 143 344,18-137-122,0 25 81,-4 41 19,-14 73 25,0 4-2,-1 1-1,2-1 0,0 1 1,0-1-1,1 1 0,7-15 1,-9 22 4,0 0 1,0 0-1,0-1 1,-1 1-1,1-1 1,-1 1-1,-1-1 1,1 0-1,-1-5 0,7-25 7,-7 31 17,0 4-22,0-1-1,-1 1 1,1 0 0,0-1 0,0 1-1,1 0 1,-1-1 0,0 1 0,0 0-1,1 0 1,-1-1 0,1 1 0,-1 0-1,1 0 1,-1-1 0,1 1 0,0 0-1,1-1 1,0-1-10,-1 0 0,1 0 0,0 0-1,-1 0 1,0 0 0,0 0 0,0-1 0,0 1 0,0 0-1,0-1 1,-1 1 0,0-1 0,0 1 0,0 0 0,-1-7-1,1 2 72,0-46-153,0 52 91,6-7 0,1-10-123,-6 7 117,-1 3 18,0 8 73,-1-12-53,-32 8-32,25 2 3,6 2-5,0 1 0,0-1 0,1 1-1,-1-1 1,0 1 0,0-1 0,0 1 0,-2 0 0,-23-7 29,-33 3-155,3 3 231,-3 0-85,-121 14-1,8 11-69,-95 18 222,223-33-58,-86 23 80,109-26-155,-1-1 0,-25 1 0,0 1 60,-55 5-103,32-6 60,12 2-24,-4-1-11,-72 19 1,-1 15-20,71-21 0,32-11 46,-64 8 0,21-6-5,-94 18-41,-136 43 27,146-14-11,-176 69 117,210-93-12,54-15-76,45-11-56,-401 115-85,207-61-32,10-14 465,162-37-274,-180 37-127,-8 1-192,-24-1 208,-3-1 272,88-14-327,69-12 153,-107 21 40,210-41-94,-235 50-77,13 24 140,222-74-59,-184 78 5,7 1 27,-29 4-341,-8 4 282,13-5 283,113-46-251,-1-4 1,-2-4-1,-128 22 0,-27-8 22,-13 0-123,-72 9-64,6-16 469,194-22-287,-45 2-92,96-10 127,-289 14-418,1 5 669,70-3-136,-201 26-337,428-32 202,1 3 1,-115 47-1,122-42-55,-118 26 1,-75-4-47,26-5 35,195-31-1,-72 29 1,17-4-77,-50 7 184,-1-6 0,-197 24 0,260-47-68,-91 27-1,131-29-54,-160 26 20,-3-16 43,1 0 165,167-17-199,0 2 0,1 2 0,0 2 0,-41 16 0,33-11-72,-1-2 1,-1-2-1,-59 7 1,55-9 266,-17-2-21,-13 4-321,-6 1-18,57-10 304,-51 13-1,65-10-36,9-3-135,1 0 0,0-1 0,0 0 0,-1 0 0,-5 0 0,-1 0 92,1 0 1,-1 0 0,1 1 0,-12 4-1,10-5-75,0-1 27,-95 0-4411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41:29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1287 645 9600,'-5'-1'244,"1"0"1,0 0 0,-1-1 0,1 1-1,0-1 1,0 0 0,0 0 0,1 0-1,-1-1 1,0 1 0,1-1 0,0 0-1,-1 0 1,1 0 0,0 0-1,0-1 1,-3-4 0,-8-16 169,3 7 216,-18-23 1,14 19-81,-13-23 1,15 23 304,-21-28-1,30 44-620,0-1-1,0 1 1,1-1-1,-4-8 1,7 13-205,0 1 0,0-1 0,-1 1 0,1-1 0,0 1 0,0-1 0,0 0 0,-1 1 0,1-1 0,0 1 0,-1 0 0,1-1 0,0 1 1,-1-1-1,1 1 0,-1 0 0,1-1 0,-1 1 0,1 0 0,-1-1 0,1 1 0,-1 0 0,1 0 0,-1-1 0,1 1 0,-1 0 0,1 0 0,-1 0 0,0 0 0,1 0 0,-1 0 0,1 0 0,-1 0 0,1 0 0,-1 0 0,0 0 0,1 0 0,-1 0 0,-1 1 11,1 0-1,-1 0 0,1 1 0,0-1 1,-1 0-1,1 0 0,0 1 0,0-1 1,0 0-1,0 1 0,0 0 0,-1 2 1,-15 32 146,-17 58 1,-5 43-296,35-123 101,-2 7-11,2 1 1,0 0 0,1 0 0,1 0 0,2 38-1,1-48 25,0 0 0,1 0 0,1-1 0,-1 0 0,2 1 0,0-1 0,0 0 0,1-1 0,1 1 0,0-1 0,0 0 0,10 12 0,-6-10 12,2 0 1,-1 0 0,1-1 0,1 0 0,0-1 0,0-1-1,1 0 1,27 12 0,-33-18 58,-1 0 1,1 0-1,0-1 1,-1 0-1,1 0 0,0-1 1,0 0-1,0-1 1,0 1-1,0-1 0,1-1 1,-1 0-1,0 0 1,-1-1-1,1 0 0,0 0 1,0 0-1,-1-1 1,14-7-1,-12 4 2,-1 0-1,1-1 1,-2 1-1,1-1 1,-1-1-1,0 0 1,0 0-1,-1 0 1,0-1 0,0 0-1,-1 0 1,4-10-1,4-12 30,-1-1-1,9-47 1,-21 79-107,46-205 387,-41 173-333,-2-1 1,0 0-1,-2 0 1,-5-45 0,2 66-39,1 0 1,-1 1 0,-1 0 0,0 0-1,0 0 1,-2 0 0,1 0 0,-1 1 0,0-1-1,-1 1 1,-1 1 0,1-1 0,-1 1-1,-1 0 1,0 1 0,0 0 0,-12-9 0,0 2-6,-1 1 0,0 1 1,-1 1-1,-1 1 1,1 2-1,-2 0 1,1 1-1,-1 1 1,0 1-1,-1 1 0,-25-1 1,42 5-18,1 0 0,-1 1 0,0 0-1,0 0 1,0 1 0,0 0 0,0 0 0,0 1 0,0 0 0,1 0 0,-1 1-1,1 0 1,0 1 0,0-1 0,0 1 0,0 0 0,1 1 0,-1 0 0,1 0 0,0 0-1,1 1 1,-1 0 0,1 0 0,-7 12 0,-2 5-22,1 0 0,1 2-1,1 0 1,-11 35 0,-20 113-210,30-102 149,4 0 0,2 1 0,4 0 0,3 0 0,12 91 0,-11-152 69,0 0 1,0-1 0,1 1 0,0-1 0,1 1 0,0-1 0,9 17 0,-10-24 14,-1 0 0,0 1 0,1-1 1,-1 0-1,1-1 0,0 1 0,0 0 0,0-1 1,0 0-1,0 1 0,1-1 0,-1-1 0,1 1 0,-1 0 1,1-1-1,0 0 0,-1 0 0,1 0 0,0 0 1,0 0-1,0-1 0,0 0 0,0 0 0,4 0 1,5-2 29,-1-1 0,1 0 0,-1-1 0,1 0 1,-1-1-1,-1 0 0,1-1 0,-1 0 1,0-1-1,0-1 0,13-10 0,-10 5 61,-1 0-1,0-1 0,-1-1 1,0 1-1,-1-2 0,-1 0 1,0 0-1,-2-1 0,1 0 1,-2-1-1,5-18 0,0-4 23,-3 0 0,-1-1 0,5-80 0,-12 92-74,-1 0-1,-1 0 1,-2 0-1,-1 0 0,-1 0 1,-1 0-1,-2 1 1,-1 0-1,-1 1 1,-1 0-1,-1 0 1,-19-28-1,7 19 65,-47-58 0,54 76 22,1 0-1,-2 1 0,-1 1 1,-31-21-1,46 35-98,0-1-1,0 1 0,-1 0 1,1 0-1,-1 0 0,0 0 1,1 1-1,-1 0 0,-10-1 1,12 2-24,0 0 1,0 0-1,0 0 0,0 1 1,0 0-1,0-1 1,0 1-1,0 0 1,0 0-1,0 1 0,0-1 1,1 1-1,-1-1 1,0 1-1,1 0 0,-3 2 1,0 1-18,0 0 0,1 1 0,-1-1-1,1 1 1,1 0 0,-1 0 0,1 0 0,0 1 0,0-1 0,1 1 0,-2 7 0,-2 10-86,-4 44 0,10-61 90,-7 67-244,4 0-1,4 0 0,13 106 0,-12-166 111,6 23 0,-8-34 132,1 0-1,0-1 1,0 1 0,1 0 0,-1-1 0,0 1-1,1 0 1,0-1 0,-1 0 0,1 1-1,0-1 1,0 0 0,4 3 0,-5-4 15,0-1 0,-1 0 1,1 1-1,0-1 0,-1 0 0,1 0 0,0 0 1,0 1-1,0-1 0,-1 0 0,1 0 1,0 0-1,0 0 0,-1 0 0,1 0 1,0-1-1,0 1 0,-1 0 0,1 0 0,0 0 1,0-1-1,0 1 0,15-12 11,-11 6 7,0 0-1,0 0 1,-1 0 0,0-1-1,0 0 1,-1 1 0,4-12-1,14-52 120,-19 62-118,4-17 40,-1 0 0,-1 0-1,-2-1 1,0 1 0,-2-28-1,-2 34-27,0 1 0,-1 0 0,0 0 0,-2 0-1,0 0 1,-1 0 0,-14-28 0,15 37-22,-1 0 0,1 1 0,-2 0 0,1 0 0,-1 0 0,0 1 0,-16-12 0,19 16 5,0 0-1,0 0 1,0 1 0,0-1-1,0 1 1,0 0-1,-1 0 1,1 1-1,-1-1 1,0 1 0,1 0-1,-1 1 1,0-1-1,0 1 1,1-1 0,-1 2-1,0-1 1,0 0-1,-5 2 1,7-1-18,1 0 1,-1 0-1,1 0 0,-1 1 1,1-1-1,-1 1 0,1 0 1,0-1-1,-1 1 1,1 0-1,-2 3 0,-1 1-17,0 1-1,-7 14 0,-3 9 29,2 0 0,1 1 0,2 1-1,1-1 1,-8 50 0,-8 168-332,24-228 123,3 40 1,-1-54 140,0-1 0,0 1 0,1-1 1,-1 1-1,1-1 0,1 0 0,-1 1 0,1-1 1,6 9-1,-8-14 56,-1 0 0,1 0 0,-1 0 0,1 0 0,0 0-1,-1-1 1,1 1 0,0 0 0,0-1 0,0 1 0,-1 0 0,1-1 0,0 1 0,0-1 0,0 1 0,0-1 0,0 0 0,0 1 0,0-1-1,0 0 1,0 0 0,0 0 0,0 1 0,0-1 0,2-1 0,-2 1 1,1-1-1,-1 0 1,1 1-1,-1-1 1,0 0 0,1 0-1,-1 0 1,0 0-1,0 0 1,1 0 0,-1-1-1,0 1 1,0 0-1,1-3 1,3-5 35,0-1 1,-1 0-1,6-17 1,-10 27-28,6-21 103,-1 0 1,-1 1-1,-1-2 1,-1 1-1,0 0 1,-2 0-1,-1-1 0,0 1 1,-2 0-1,0 0 1,-1 0-1,-8-22 1,7 31-90,0 0 0,-1 1 0,0-1 0,-1 1 0,-1 1 1,1-1-1,-1 1 0,-1 1 0,-11-11 0,2 5 11,1 1-1,-2 1 0,0 1 1,-27-13-1,39 21 15,0 1 0,-1 0 0,1 0 1,-1 1-1,0 0 0,1 0 0,-1 1 0,-9-1 1,13 2-42,0 0 1,0 1 0,0-1 0,0 1-1,0 0 1,0 0 0,0 0 0,1 0-1,-1 1 1,0-1 0,1 1-1,-1 0 1,1 0 0,0 0 0,-1 1-1,1-1 1,-5 6 0,0 1-33,0 1 0,1 0 0,0 1 1,1-1-1,0 1 0,1 0 0,0 1 0,-5 16 1,0 8-125,-6 55 0,8-46-46,4-17-212,0 0-1,1 34 1,2-67 440,1-1 1,-1 1-1,-1-1 0,1 1 0,-1 0 0,1 0 0,-5-8 0,-1-3 27,-7-18 156,-2 1 0,-1 0 1,-24-32-1,32 53-30,0 0 1,-13-12 0,21 42-196,1-7-32,0 11 13,4 36 1,-3-50-20,1-1 0,0 0 0,0-1 0,0 1 0,1 0 0,-1-1 0,2 1 0,-1-1 0,6 8 1,-9-14 46,1 1 0,-1-1 0,0 1 0,0-1 1,1 1-1,-1-1 0,0 1 0,1-1 0,-1 0 1,1 1-1,-1-1 0,0 0 0,1 1 0,-1-1 1,1 0-1,-1 1 0,1-1 0,-1 0 0,1 0 1,-1 0-1,1 1 0,-1-1 0,1 0 1,0 0-1,-1 0 0,1 0 0,0 0 6,-1-1 0,1 1 0,-1-1 0,1 1 1,-1-1-1,1 1 0,-1-1 0,0 1 0,1-1 0,-1 1 0,0-1 0,0 0 0,1 1 0,-1-1 0,0 0 0,0 1 0,0-1 1,0 0-1,3-34 151,-3 33-137,-1-3 9,1 1-1,-1-1 1,0 1 0,0-1-1,0 1 1,-1-1 0,1 1-1,-1 0 1,0 0-1,-1 0 1,1 0 0,0 0-1,-1 0 1,0 1 0,0-1-1,0 1 1,-7-6 0,2 6 582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8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8448,'-13'0'8133,"13"2"-7397,1 1-609,-1 0 0,1 1 1,-1-1-1,1 0 1,0 0-1,0 0 0,0 0 1,0 0-1,2 3 0,19 27 429,-14-21-300,79 136 907,-35-56-827,10 10-286,89 110 1,-115-166-66,10 15-583,-29-44-30,-12-12 38,0 0 0,-1 0 0,1 1 0,-1-1 0,0 1 0,4 7 1,-8-8-856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8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 10368,'6'8'5638,"-5"-8"-5421,16 3 2589,15-4-1244,120-21-879,-121 19-1083,0-2 0,0-1 0,-1-1 0,0-1 0,0-2 0,-1-1 0,43-23 0,-2-7-4112,-38 20 454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09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26 163 9472,'0'0'8474,"0"11"-6874,0-10-1568,0-1 1,0 1-1,0 0 1,0-1-1,0 1 0,0 0 1,1-1-1,-1 1 0,0 0 1,0-1-1,0 1 1,1 0-1,-1-1 0,0 1 1,0 0-1,1-1 1,-1 1-1,1-1 0,-1 1 1,1-1-1,-1 1 0,1-1 1,-1 1-1,1-1 1,-1 1-1,2-1 0,-1 1 4,0-1 0,0 0 0,0 0 0,1 1 0,-1-1 0,0 0 0,0 0 0,0-1 0,1 1 0,-1 0 0,0 0 0,0 0 0,2-1 0,2-1 51,-1 0-1,0 0 1,0 0-1,0 0 0,0-1 1,0 0-1,4-3 0,-3 1 4,0 0 0,-1 0-1,0-1 1,0 1 0,0-1-1,5-11 1,-8 14-64,0 0 1,0 0-1,0-1 1,0 1-1,0 0 1,-1 0-1,0-1 0,0 1 1,0 0-1,0-1 1,0 1-1,0 0 1,-1-1-1,0 1 1,-1-6-1,0 5 22,0-1 1,0 1-1,-1 0 1,1 0-1,-1 0 1,0 0-1,0 0 1,0 0-1,0 1 1,-1 0-1,1-1 1,-5-1-1,6 3-39,1 1-1,-1 1 1,0-1-1,1 0 1,-1 0-1,0 1 0,0-1 1,0 1-1,1-1 1,-1 1-1,0 0 1,0 0-1,0 0 1,0 0-1,0 0 0,0 0 1,1 0-1,-1 0 1,0 1-1,0-1 1,0 1-1,0 0 0,1-1 1,-1 1-1,0 0 1,1 0-1,-1 0 1,1 0-1,-1 0 1,1 1-1,-1-1 0,1 0 1,-2 2-1,1 1-11,-1 0-1,0 0 0,1 0 1,0 0-1,0 0 0,0 0 1,0 0-1,1 1 0,0-1 1,0 1-1,-1 8 0,0 6-37,2 30-1,0-30 4,0-7 19,0 1 0,1-1 0,1 0 0,0 0 1,6 19-1,-6-26 13,0 0 0,0 0 0,0 0 0,1 0 0,-1-1 0,1 0 0,0 1 0,1-1 0,-1 0 0,1 0 1,0-1-1,0 1 0,0-1 0,0 0 0,8 5 0,-1-3-114,0 0-1,0-1 1,0 0-1,0-1 1,1 0-1,0-1 1,-1 0-1,1-1 1,0 0 0,0-1-1,20-2 1,43-6-1561,-62 6 826,-1-1 0,1 0-1,-1-1 1,13-6 0,7-6-3657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0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185 433 9728,'0'-1'3722,"-6"-4"-2922,5 5-518,0-1-1,-1 1 0,1 0 1,0-1-1,-1 1 0,1 0 1,0 0-1,0 0 0,-3 0 1,3 0-135,0 0-1,0 0 1,-1 0 0,1 0 0,0 0 0,0-1 0,0 1-1,0 0 1,-1-1 0,1 1 0,0-1 0,0 1 0,-1-1-1,-6-5 430,0-1 0,0 0 0,1 0 0,0 0 0,-9-13 0,4 2-269,-16-28 0,19 29-176,1 1 1,1-2 0,0 1 0,1-1 0,1 0 0,-4-29 0,8 40-293,1-1 0,0 1 0,0-1 0,0 0 0,1 1 0,1-1 0,-1 1 0,4-9 0,-4 11-222,2 0-1,-1 0 1,0 1-1,1 0 1,0-1 0,0 1-1,0 0 1,0 0-1,1 0 1,0 1 0,-1-1-1,1 1 1,6-3-1,-7 4-197,0 0-1,0 0 0,0 1 0,0-1 0,0 1 1,0 0-1,1 0 0,-1 0 0,1 0 0,4 0 1,22 0-3275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0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7424,'-4'1'8362,"-5"9"-5978,-9 14-1616,14-16-598,0 0 1,1 0-1,0 1 0,1-1 0,0 1 0,0 0 1,0 16-1,0-15-28,1 13 13,0 0-1,2 0 1,0 0 0,9 42-1,-8-55-164,1 0-1,0-1 0,0 1 1,1-1-1,0 0 0,0 0 1,1-1-1,0 1 0,1-1 1,12 14-1,-16-20-97,-1-1-1,0 1 0,1-1 1,-1 1-1,1-1 1,-1 0-1,1 0 1,-1 0-1,1 0 1,0 0-1,0 0 1,0 0-1,-1-1 1,1 1-1,0-1 1,0 1-1,0-1 1,0 0-1,0 1 1,0-1-1,0 0 0,0 0 1,0-1-1,0 1 1,0 0-1,0-1 1,-1 1-1,1-1 1,0 1-1,0-1 1,0 0-1,0 0 1,-1 0-1,1 0 1,0 0-1,-1 0 1,2-2-1,4-3-771,-2 0-1,1 0 1,-1-1-1,1 1 1,-2-1-1,1 0 1,4-12-1,12-24-4052,3-2 1728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0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44 162 8960,'0'1'275,"0"0"0,0 0 0,0 0 0,0 0 1,0 0-1,0 0 0,0 0 0,0 0 0,1 0 0,-1 0 1,0 0-1,1 0 0,-1-1 0,1 1 0,-1 0 0,1 0 1,-1 0-1,1 0 0,0-1 0,0 2 0,0-2-147,0 1 0,0-1 1,0 1-1,0-1 0,0 0 0,0 1 0,0-1 0,0 0 0,0 0 0,0 0 0,0 0 0,0 0 0,0 0 1,0 0-1,2 0 0,2-2 15,1 1 0,-1-1 1,-1 0-1,1 0 0,9-6 0,-8 4 9,0 0 0,0 0-1,0-1 1,-1 0 0,1 0-1,-1 0 1,0-1 0,-1 0-1,8-11 1,-11 15-123,1-1 0,-1 1 0,0-1 1,0 0-1,-1 1 0,1-1 0,0 0 0,-1 1 1,1-1-1,-1 0 0,0 0 0,0 0 0,0 1 0,-1-1 1,1 0-1,-1 0 0,1 1 0,-1-1 0,0 0 0,0 1 1,0-1-1,0 0 0,-1 1 0,1 0 0,0-1 1,-1 1-1,0 0 0,-3-4 0,2 3 4,0 1 0,0-1 0,0 1-1,0 0 1,0 0 0,-1 0 0,1 1 0,-1-1 0,1 1-1,-1-1 1,-4 1 0,2-1 37,-1 1-1,1 0 0,-1 1 1,0-1-1,-10 2 1,14-1-53,1 1 1,-1 0-1,1-1 1,-1 1 0,1 0-1,0 0 1,-1 1-1,1-1 1,0 0-1,0 1 1,0-1 0,0 1-1,0 0 1,0 0-1,0 0 1,0 0-1,1 0 1,-1 0 0,1 0-1,0 0 1,-1 1-1,1-1 1,0 0-1,0 1 1,0-1 0,0 3-1,-2 9-17,0-1-1,1 0 0,-1 23 1,2-31-8,0 15 4,1 0 1,0-1 0,2 1 0,0 0 0,1-1-1,1 1 1,1-1 0,1 0 0,10 23 0,-14-37-31,1 0 0,0 1 0,1-1-1,-1-1 1,1 1 0,0 0 0,0-1 0,0 0 0,1 0 0,-1 0 0,1-1 0,0 1 0,0-1 0,1 0 0,-1-1 0,1 1 0,-1-1 0,1 0 0,0-1 0,-1 1 0,1-1 0,0 0 0,0-1-1,0 1 1,10-1 0,-2-2-528,0 1 1,0-2-1,0 0 0,0-1 0,-1 0 0,21-9 0,-18 5-1992,0 0 1,23-18-1,-7 2-1099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2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9216,'0'-2'949,"0"-1"0,1 1 0,-1-1 0,1 1 0,0 0 0,0-1 0,1-2 0,18-29 2765,-13 23-3371,1 2 1,0-1-1,0 1 1,1 0-1,12-9 0,-16 14-228,-1 1 0,1 0 1,0 0-1,0 1 0,0-1 0,0 1 0,0 0 0,1 0 0,-1 1 0,1 0 0,-1 0 0,1 0 0,-1 1 1,9-1-1,-1 3 47,0-1-1,1 2 1,-1 0 0,0 0 0,-1 1 0,1 1 0,-1 0 0,0 1 0,0 0 0,0 1 0,-1 0 0,12 10 0,-12-8-22,0 1 1,-1 0-1,0 1 1,0 0-1,-1 1 1,-1 0 0,0 0-1,-1 1 1,0 0-1,-1 0 1,6 16-1,-9-15-137,-1-1-1,0 1 0,0 0 0,-2 0 0,-1 28 0,0-7-73,1-29 14,0 0 0,0 0 0,1 0 0,2 8 0,-3-11 6,1-1-1,0 0 1,0 0-1,0 0 1,0 0 0,1 0-1,-1 0 1,0 0-1,1 0 1,0-1-1,-1 1 1,1 0 0,0-1-1,3 3 1,76 40-554,-18-10 591,-28-13 37,33 28 0,-52-36 19,-1 1 0,0 0 0,24 32 0,-28-31-55,2 1 228,-1 1 0,0 0-1,-2 0 1,16 36 0,-22-42-106,0 0-1,-1 0 1,-1 0 0,0 0 0,0 0-1,-1 1 1,0-1 0,-1 1-1,-3 21 1,2-26-80,-1 1 0,0-1-1,0 1 1,-1-1 0,0 0-1,0 0 1,-1 0 0,0 0 0,0-1-1,-1 1 1,1-1 0,-1 0-1,-1 0 1,1-1 0,-10 8-1,3-5-33,-1 0-1,0 0 1,0-1-1,-1-1 1,0 0-1,-27 7 1,-93 13-975,119-23 750,-17 0-2208,-56 0 0,81-3 1475,7 0 883,-1 0 1,1 0 0,0 0-1,0 0 1,-1 0 0,1 0-1,0 0 1,0 0-1,0 0 1,-1 0 0,1 0-1,0 0 1,0 0 0,-1 0-1,1 0 1,0 0 0,0 0-1,0 0 1,-1 0 0,1 0-1,0 0 1,0-1 0,0 1-1,0 0 1,-2-1-556,2 1 556,0-1-1,0 1 1,0 0 0,0 0-1,0 0 1,0-1-1,0 1 1,0 0 0,0 0-1,0-1 1,0 1 0,0 0-1,0 0 1,0 0 0,0-1-1,0 1 1,0 0 0,8-11-2711,10-3-197,6-6-970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1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9984,'-4'9'5075,"-4"6"-3873,8-11-975,-1 1 1,1-1-1,-1 1 1,2 7-1,-1 3 124,3 43 360,3 1 0,17 74 0,38 95 205,-8-40-696,16 149-3047,-68-333 2740,1 13-893,8 29 0,-6-37 248,-2-13 151,-1-21-273,-1 18 605,-1-33-1309,-5-9-1780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1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182 517 7552,'0'-5'1722,"1"0"1,-1 1 0,1-1-1,2-7 1,1 1-1194,10-20 0,2-5 210,14-58 537,-11 32-280,-14 45-512,0-1-1,0 0 1,-2 0-1,3-34 0,-6 47-411,0 0-1,0 0 0,0-1 0,-1 1 0,0 0 0,0 0 0,0 0 0,0 0 1,-1 0-1,0 0 0,0 1 0,0-1 0,-1 0 0,1 1 0,-1 0 0,0-1 1,-1 1-1,1 1 0,-1-1 0,1 0 0,-1 1 0,-5-3 0,3 2-79,0 1 0,0 0 0,0 1 0,-1 0 0,1 0 0,-1 0-1,0 1 1,1 0 0,-1 0 0,0 1 0,0 0 0,-7 0 0,-12 3-221,-44 9 0,69-12 222,-18 3-220,14-3-37,0 0 1,1 1-1,-1 0 1,1 0-1,-7 3 1,10-3-414,1-1 640,0 0-1,0 1 0,0-1 1,0 0-1,0 0 1,0 0-1,0 0 1,0 0-1,0 0 0,0 0 1,0 0-1,1 0 1,-1 1-1,0-1 0,0 0 1,1 1-640,3 1 93,1-1 161,-1 0-1,0-1 0,1 0 1,-1 0-1,1 0 1,-1 0-1,1-1 1,-1 1-1,0-1 1,1-1-1,7-2 1,16-6-2153,8-3-1072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1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10752,'0'1'277,"1"0"1,0 0-1,-1-1 1,1 1 0,-1 0-1,1 0 1,-1 0-1,1 0 1,-1 0-1,0 0 1,1 0 0,-1-1-1,0 1 1,0 0-1,0 2 1,2 7 283,4 8 221,5 19 991,-1 11-238,22 61 1,26 44-735,-13-36-433,-19-47-319,47 150-349,-27-39-3977,-45-180 4048,3 22-996,-4-14-110,-1-9 1278,1 0 1,-3 1-1698,2-1 1697,1 0 0,0 0 1,0 0-1,0 0 1,-13-11-4066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2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13 141 10112,'-12'-6'6570,"24"5"-3994,-6-2-2242,19-10 113,1 1 0,0 1 1,40-11-1,86-2-1146,-41 8-1077,41-12-5045,-126 24 3216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12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1 8576,'-2'0'2816,"-6"1"-1577,0 0 1,0 1 0,1-1-1,-10 5 1,-7 1 1143,12-3-2004,2 1-1,-1 0 1,0 0 0,-12 10 0,14-9-209,-2 1 4,0 1 0,1 0-1,-12 12 1,18-16-147,0 0-1,0 0 1,1 0-1,-1 1 1,1-1-1,1 1 0,-1 0 1,0 0-1,-3 10 1,6-13-33,0-1 1,0 0 0,0 0-1,0 0 1,0 0-1,0 0 1,0 0 0,0 1-1,0-1 1,1 0 0,-1 0-1,0 0 1,1 0 0,-1 0-1,1 0 1,-1 0-1,1 0 1,-1 0 0,1 0-1,0 0 1,-1 0 0,1-1-1,0 1 1,2 1 0,1 1-27,0 0 1,1 0 0,-1 0 0,7 1 0,-5-1 22,12 4 24,0-1-1,0 0 1,32 4 0,16 5 43,17 15 476,-82-29-501,1-1-1,-1 1 1,0 0 0,1-1 0,-1 1 0,0 0 0,1 0 0,-1 0 0,0 0 0,0 0 0,0 0-1,0 0 1,0 0 0,0 1 0,0-1 0,0 0 0,-1 0 0,1 1 0,0-1 0,-1 1 0,1-1-1,-1 1 1,1-1 0,-1 1 0,0-1 0,0 1 0,1-1 0,-1 1 0,0-1 0,0 1 0,-1-1 0,1 1-1,0-1 1,-1 3 0,-1 1-91,1 0-1,-1-1 0,-1 1 1,1-1-1,-1 1 0,1-1 1,-1 0-1,-1 0 1,-5 6-1,-8 5-1743,0-1-1,-1-1 1,-36 19-1,48-28 1184,-19 9-4010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2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68 933 7808,'-1'11'2249,"1"14"4127,0-24-6195,0 0 0,0 1 0,0-1 0,0 0 0,1 0-1,-1 0 1,0 0 0,1 1 0,-1-1 0,1 0 0,-1 0 0,1 0 0,0 0 0,-1 0 0,2 1-1,6 5 201,-6-5-331,-1-1-1,1 1 1,-1-1-1,1 0 1,0 1-1,-1-1 0,1 0 1,0 0-1,0 0 1,0 0-1,0 0 1,0-1-1,0 1 0,0-1 1,0 1-1,3 0 1,3-2 21,-1 0 0,1 0 0,-1-1 0,0 1 0,1-2 0,-1 1 0,0-1 0,0 0 0,-1 0 0,1-1 0,-1 0 0,1 0 0,-1-1 0,0 0 0,-1 0 0,1 0 0,8-11 0,-6 6-29,0-1 0,-1 0-1,0 0 1,-1 0 0,0-1 0,-1 1-1,0-2 1,-1 1 0,5-23 0,-6 18-20,-1 0 0,-1 0 0,0-1 0,-1 1 0,-1 0 1,0 0-1,-2 0 0,0 0 0,-1 0 0,0 1 0,-1-1 0,-15-30 1,-12-17 23,-63-129-679,59 117 294,-16-38 97,11 24-110,29 71 213,11 19 133,1 1 0,-1 0 0,1 0 0,-1-1 0,1 1 0,-1 0 0,1 0 0,0 0 0,-1 0 0,1 0 0,0-1 0,0 1 0,0 0 0,0 0 0,0 2 0,-2 49-66,2 1 0,2 0 0,15 81 0,9 12 66,45 144 0,75 134 7,-123-364-1,195 444 0,-172-415-34,84 122-1,-84-145-109,-45-64 152,1 0-1,-1 0 1,1 0 0,0 0-1,0-1 1,-1 1 0,1 0 0,3 1-1,-5-3-2,1 0 0,-1 0 0,0 0 0,1 1 0,-1-1 0,1 0 0,-1 0 0,0 0 0,1 0 0,-1 0 0,1 0 1,-1 0-1,0 0 0,1 0 0,-1 0 0,1 0 0,-1 0 0,0 0 0,1 0 0,-1 0 0,0 0 0,1-1 0,0 1 4,0-1 0,-1 0 0,1 1 1,-1-1-1,1 1 0,-1-1 0,0 0 0,1 1 1,-1-1-1,0 0 0,1 0 0,-1 1 1,0-1-1,0 0 0,0 0 0,1-1 0,0-12 30,0-1 0,0 1 0,-2 0-1,0-1 1,-4-24 0,-23-74-28,26 106-4,-8-25-130,-2 0 1,0 0-1,-3 1 0,0 1 1,-2 0-1,-1 2 0,-1 0 1,-29-31-1,-99-92-266,143 148 361,-1-1 0,1 1 1,-1 0-1,1 1 0,-11-5 0,-9-5-275,23 11 245,2 0 48,0-1 0,0 1 0,0 0 0,1 0 0,-1 0 0,0 0 0,1 0 1,-1 0-1,1 1 0,-1-1 0,1 0 0,-1 1 0,3-1 0,20-8 117,-1-1-1,-1-1 1,0-1 0,0 0-1,-1-2 1,-1-1 0,0 0-1,34-36 1,-35 33-829,-15 15 38,0 0 0,0-1 0,0 0 0,-1 1 0,0-1 0,0-1 0,0 1 0,0 0 0,2-6 0,7-18-4340,-4-3 800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3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8064,'0'1'422,"0"1"0,1-1 0,-1 1 0,0-1 0,0 1 0,0 0 0,0-1 0,0 1-1,0-1 1,0 1 0,0-1 0,-1 1 0,1 1 0,-7 29 1505,4-19-1604,0 0-1,2 0 1,-1 0-1,2 0 1,1 25-1,0-5-145,0 9 38,3 0 0,13 66 0,30 78 148,93 217 0,-68-253-304,-57-124-59,2-1 0,0 0 0,31 33-1,-45-55-139,0 0-1,0 0 0,0 0 0,0-1 0,0 1 0,1-1 1,-1 0-1,1 0 0,-1 0 0,1 0 0,0 0 0,0-1 0,0 0 1,0 0-1,0 0 0,0 0 0,0-1 0,0 1 0,0-1 1,1 0-1,4-1 0,-7 1-364,0-1 0,-1 0 0,1 1 0,-1-1-1,1 0 1,-1 0 0,1 0 0,-1 0 0,1 0 0,-1 0 0,0 0 0,1 0 0,-1 0 0,0-1 0,0 1 0,2-3 0,-1 0-365,18-20-3359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3.4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5 8960,'-7'-5'7967,"7"7"-7524,1 3-336,-1-1-1,1 1 1,0 0-1,0-1 1,2 5-1,4 12 130,28 104 689,-24-90-837,45 128 138,-39-121-213,38 69-1,-33-73-156,2 5-1182,3-1-1,34 43 1,-42-66-860,-4-7-1638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3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72 8576,'1'-12'1073,"-1"10"-876,1-1 0,-1 0 0,0 1 0,1-1 0,-1 1-1,1-1 1,0 1 0,0-1 0,0 1 0,0 0 0,0-1 0,1 1 0,-1 0-1,3-2 1,-3 2-70,1 0 0,0 0-1,0 0 1,0 1 0,0-1-1,1 1 1,-1-1 0,0 1 0,1 0-1,-1 0 1,0 0 0,1 0-1,-1 1 1,1-1 0,0 1 0,-1-1-1,1 1 1,-1 0 0,1 0-1,0 0 1,-1 0 0,1 1-1,-1-1 1,1 1 0,4 1 0,4 2 130,0 1 0,0 0 1,0 1-1,15 11 0,68 47 855,157 140 0,-226-180-783,-1 2-1,35 48 1,-46-54-167,0 0 1,-2 1-1,0 0 0,15 44 1,-11-4-78,-3 0 0,5 72 0,-14-111-95,5 53-959,-3 0 0,-9 147 0,3-218 758,-1 26-976,2-29 994,0 1 0,0-1 1,0 1-1,1-1 1,-1 1-1,0-1 1,1 0-1,-1 1 1,0-1-1,1 1 0,0-1 1,-1 0-1,1 0 1,0 1-1,1 1 1,-1-3 110,-1 0 0,0 1 0,0-1 0,0 0 0,1 0 0,-1 0 0,0 0 0,0 0 0,1 0 0,-1 0 0,0 0 0,1 1 0,-1-1 0,0 0 0,0 0 0,1 0 0,-1 0 0,0 0 0,0-1 1,1 1-1,-1 0 0,0 0 0,0 0 0,1 0 0,-1 0 0,0 0 0,0 0 0,1 0 0,-1-1 0,13-8-3491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4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43 9216,'30'-1'9854,"14"-3"-9429,-16 2 271,-5-2-462,42-10 0,-47 9-497,1 1 1,-1 0 0,34-1 0,16 5-5183,-48 0 1360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2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0 9728,'-7'2'9239,"-3"14"-6564,4-2-2237,1 0 0,1 0-1,-6 30 1,0 48 60,7-55-336,-5 54-77,-9 75 27,10-116-440,-19 64 0,21-94-241,4-14 77,0 0 1,0-1-1,-1 1 0,0-1 0,-4 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4.7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9344,'0'18'3520,"7"-18"-2752,6 0 512,-6 0 64,6 0-257,8-7 97,-1 3-608,7-3-192,1 0-224,3 3-128,10-3 0,0 0-896,-7 2-352,0-1-607,0 1-225,-3-2-2272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5.5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1071 8320,'2'9'3441,"5"-8"-992,6 1-441,-6 0-1809,-1-1 1,1 0-1,0-1 0,0 1 0,0-1 0,0 0 0,-1-1 1,1 0-1,0 0 0,0 0 0,-1-1 0,9-3 0,2-1 70,1-1 0,-1-1-1,22-14 1,-27 14-210,0-1 0,0 0 1,-1 0-1,0-1 0,-1-1 0,0 1 0,0-2 0,-2 1 1,1-1-1,9-20 0,-10 15-49,0 0 0,-2-1 0,0 0 0,-1 0 0,-1 0 0,-1-1 0,2-36 0,-5 13-174,-2 0-1,-1 0 1,-3 0 0,-1 1 0,-2 0 0,-2 0 0,-2 1 0,-31-68-1,25 74-29,-1 0-1,-2 1 0,-43-50 1,52 68 181,0 0 0,-20-16 0,27 26 9,1 1 1,0 0-1,-1 1 0,1 0 0,-1-1 1,0 2-1,0-1 0,-1 1 0,1 0 1,-12-2-1,15 3 5,1 1 0,0 0 0,0 0 0,-1 0 0,1 1 1,0-1-1,0 0 0,0 1 0,-1 0 0,1-1 0,0 1 0,0 0 1,0 0-1,0 0 0,0 0 0,0 1 0,1-1 0,-1 0 0,0 1 1,0-1-1,1 1 0,-1 0 0,1-1 0,0 1 0,-1 0 0,1 0 1,0 0-1,0 0 0,-1 4 0,-2 4 0,1 0-1,0 1 1,1-1-1,0 1 1,-1 14-1,1 10 77,1 1-1,2 0 0,7 44 1,1-25 157,25 79 0,4-21 80,65 129 1,290 491-59,-267-533-260,-95-158 33,1-2 1,56 55 0,-85-92-28,6 6 2,1 0-1,1 0 1,15 9 0,-23-16-2,0-1 1,0 1 0,0-1 0,0 0 0,0 0 0,0 0 0,0 0 0,5 0-1,-6-1 2,-1 0 0,1 0-1,-1 0 1,1-1-1,-1 1 1,1 0-1,0-1 1,-1 1 0,1-1-1,-1 1 1,0-1-1,1 0 1,-1 1-1,1-1 1,-1 0 0,0 0-1,3-2 1,-3 1-1,1 0 1,-1 0-1,1 0 1,-1 0 0,0-1-1,0 1 1,0 0-1,0 0 1,0-1 0,0 1-1,-1-1 1,1 1-1,-1 0 1,0-1-1,0 1 1,0-1 0,0 1-1,0-1 1,-1-2-1,0-5-6,-1 0 0,-1 0 0,-4-11-1,7 21 4,-17-42-44,-32-59-1,23 52-90,7 11 58,-2 1-1,-2 1 0,-1 1 1,-1 0-1,-2 2 0,-42-38 0,62 64 73,1 0-13,-2 1 0,1 0 0,-1 0 0,-8-5-1,13 10-82,4 14-70,0-13 179,-1 1-1,1-1 0,-1 1 0,0-1 1,1 1-1,-1-1 0,1 0 0,-1 1 0,1-1 1,-1 0-1,1 0 0,0 1 0,-1-1 1,1 0-1,-1 0 0,1 0 0,-1 0 0,1 1 1,0-1-1,-1 0 0,1 0 0,-1 0 1,1 0-1,0-1 0,-1 1 0,1 0 0,-1 0 1,1 0-1,0 0 0,-1-1 0,1 1 1,-1 0-1,1 0 0,-1-1 0,1 1 1,0-1-1,1-1 47,1 1 1,-1-1 0,1 0 0,-1 0 0,0 0-1,3-4 1,1-3 73,0-1 1,-1 0-1,0 0 0,-1 0 0,0-1 1,-1 1-1,3-15 0,9-25 57,15-41-497,26-77-4352,-42 125 243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5.9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28 8704,'-2'-3'964,"-11"-21"6239,13 23-6901,-2 7-153,0 0 0,1-1 1,0 1-1,0 0 0,0 0 0,1 0 1,-1 0-1,2 0 0,0 11 0,0 9 305,1 51 103,4 0-1,2 0 1,4-1-1,4-1 1,43 131-1,-42-166-534,1 0 0,2 0 0,2-2 0,1-1 0,2-1 0,2-1-1,1-1 1,39 37 0,-17-20-15,-20-19-272,58 46 1,-57-54-246,60 41-3162,-88-63 3285,0-1-1,0 1 0,1 0 0,-1-1 0,0 0 1,1 0-1,-1 0 0,1 0 0,-1-1 0,1 1 1,-1-1-1,1 0 0,6 0 0,16-4-3622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6.5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0 186 9600,'1'-1'6581,"9"-8"-5896,0 1 1,1 1 0,-1 0-1,18-9 1,3-2-152,-24 14-420,121-68 1718,-112 64-1727,1 1-1,0 0 1,0 1-1,0 1 1,1 1-1,19-2 1,-33 6-85,0-1 0,0 1-1,0 1 1,1-1 0,-1 0 0,0 1 0,0 0 0,0 0 0,0 0 0,0 0 0,-1 1 0,1-1 0,0 1 0,-1 0 0,5 3 0,-3-1 33,0 1-1,-1-1 1,1 1 0,-1 0 0,0 0 0,-1 0 0,1 1 0,-1-1 0,3 7 0,4 11 75,-1 0 0,-2 0 0,0 1 0,-1-1 0,-1 1 0,1 29 0,-1 151 211,-6-131-369,1-69 16,1 1-1,-1 0 1,1-1 0,0 0 0,0 1 0,1-1-1,-1 1 1,1-1 0,0 0 0,0 0-1,5 8 1,-6-12 9,0 1 0,0 0 0,0-1 0,0 1 0,0 0 0,0-1 0,0 1 0,0-1 0,1 1 1,-1-1-1,0 0 0,0 0 0,0 1 0,1-1 0,-1 0 0,0 0 0,0 0 0,0 0 0,1 0 0,1-1 0,24-5-8,2-8-942,0 0 1,35-24-1,-36 18-1312,-1-2 1,38-38-1,-24 18-2191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6.9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 11136,'0'0'17,"0"-2"484,1 0 0,0 0 1,0 0-1,0 0 1,0 0-1,0 0 1,0 0-1,3-2 1,-3 3-350,0 1-1,0-1 1,0 1 0,0-1 0,0 1 0,0-1 0,0 1 0,0 0 0,0-1 0,0 1 0,0 0-1,0 0 1,0 0 0,1 0 0,-1 0 0,0 0 0,0 0 0,0 0 0,0 0 0,0 1 0,2 0-1,9 2 377,-1 1-1,0 1 1,0 0-1,15 8 0,42 32 454,-61-40-871,23 17 117,-2 2-1,-1 0 1,41 48-1,60 94 356,-79-94-229,59 112 0,-83-132-399,-2 0 0,-3 1 1,18 71-1,-29-77-762,-5-27-864,0-1 0,8 21 0,-12-40 1551,0 1 0,0-1-1,1 0 1,-1 1 0,0-1 0,0 1-1,0-1 1,1 0 0,-1 1-1,0-1 1,1 0 0,-1 0 0,0 1-1,1-1 1,-1 0 0,0 1 0,1-1-1,-1 0 1,0 0 0,1 0 0,-1 0-1,1 1 1,-1-1 0,0 0 0,1 0-1,-1 0 1,1 0 0,-1 0 0,1 0-1,-1 0 1,0 0 0,1 0 0,-1 0-1,1 0 1,-1 0 0,1 0-1,0-1 1,11-4-4049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7.3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79 10368,'-9'5'7882,"19"-5"-6031,-2-1-1634,0 0 1,0 0 0,0-1 0,11-3-1,11-3 231,93-10 245,-72 13-831,88-23-1,-126 24-896,-1 1 0,1 0 1,0 1-1,25-1 0,-29 4-1711,3 5-1499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7.7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1 223 10496,'2'1'426,"2"1"521,1 1 0,-1-1 0,1 0-1,0 0 1,0-1 0,0 0 0,0 1 0,0-2 0,0 1 0,7 0 0,20-1-312,11 0 65,73-8 0,-103 7-793,0-2-1,0 0 1,0 0 0,-1-2-1,0 1 1,0-1-1,0-1 1,0 0 0,-1-1-1,12-9 1,1-5-1678,-1-1 1,-1-1-1,23-30 1,-19 24-1313,1 4-874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1:48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157 257 8320,'-5'-9'4435,"4"8"-4265,1 1 1,-1 0 0,1 0-1,-1 0 1,-16-2 3444,5 2-2727,-6-6 137,-13-4 745,30 9-1718,-1 0-1,1 1 1,-1-1-1,1 1 1,-1 0-1,1-1 1,-1 1-1,1 0 1,-1 0-1,1 0 1,-1 0-1,1 0 1,-1 0-1,1 1 1,-1-1-1,1 0 1,-1 1-1,1-1 1,0 1 0,-1-1-1,1 1 1,-1 0-1,1 0 1,0 0-1,0-1 1,0 1-1,-1 0 1,1 1-1,0-1 1,0 0-1,0 0 1,0 0-1,0 2 1,-2 2-15,0 0 0,0 0 0,1 0 0,0 0 0,0 0 0,0 0 0,-2 11 0,2 0 98,1 0 0,1 0 0,2 25 0,10 49 227,-9-76-315,7 41 128,4 0 0,1-1-1,26 59 1,-32-92-150,0-1 0,1-1 0,2 1 0,0-2 0,0 0 0,2 0 0,26 26 0,-31-36 13,0 0 0,0-1 0,1 0 0,0 0 1,1-1-1,-1 0 0,1-1 0,0 0 0,0-1 0,1 0 1,0-1-1,-1 0 0,1-1 0,0 0 0,20 0 1,-22-2 18,0-1 1,0 0 0,0-1 0,0 0-1,0 0 1,0-1 0,0 0 0,-1-1-1,13-6 1,-10 3 6,0-1 0,-1 0-1,0 0 1,0-1 0,0-1 0,12-14 0,17-28 114,59-96 1,-80 116-69,-1-1-1,-2-1 1,17-48 0,-24 56-60,-2-1 1,-2 1-1,0-1 0,-1 0 1,-1-37-1,-3 38-50,-1 0 0,-2 0 0,-8-40 0,7 53-6,1 0 0,-2 0 0,0 1 0,-1-1 0,0 1 0,0 0 1,-1 1-1,-15-19 0,17 25-21,0 0 0,-1 0 1,0 0-1,0 0 0,0 1 0,0 0 1,0 0-1,-12-4 0,6 3-47,0 1 0,0 1-1,0 0 1,-20-2 0,0 3-168,-1 2 0,1 1 1,-34 5-1,20 1-407,0 3-1,1 1 0,1 3 1,-77 33-1,111-42-1,0 0-1,0 0 0,0 1 0,-16 13 1,25-18 470,0 0-1,0 0 1,0 0 0,0 0 0,0 0-1,1 0 1,-1 0 0,0 0 0,0 0 0,1 0-1,-1 0 1,1 1 0,-1 1 0,1-3 69,0 1 1,0-1-1,0 1 1,0-1-1,0 1 0,0-1 1,1 1-1,-1-1 1,0 1-1,0-1 1,0 1-1,1-1 0,-1 1 1,0-1-1,0 1 1,1-1-1,-1 0 1,1 1-1,-1-1 1,0 1-1,1-1 0,-1 0 1,1 1-1,-1-1 1,1 0-1,-1 0 1,1 1-1,-1-1 1,1 0-1,-1 0 0,1 0 1,0 0-1,24 3-4234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3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1259 9088,'0'0'2981,"0"13"2437,0-11-5339,0 1-1,0-1 1,1 0-1,-1 1 1,0-1-1,1 0 0,-1 1 1,1-1-1,0 0 1,0 0-1,0 0 0,0 0 1,0 0-1,0 0 1,1 0-1,-1 0 1,1 0-1,-1-1 0,1 1 1,0 0-1,-1-1 1,1 0-1,0 1 0,0-1 1,0 0-1,4 2 1,1 1 66,0-1 0,-1 0 0,1 0 0,0 0 0,1-1 0,-1 0-1,0 0 1,1-1 0,-1 0 0,10 0 0,5-1-42,0-1 1,0-1-1,0 0 0,39-12 0,-51 11-80,0-1 1,0 0-1,0 0 1,-1-1 0,1 0-1,-1-1 1,-1 0-1,1-1 1,-1 1-1,0-2 1,-1 1-1,10-12 1,-4-2-16,0 0-1,-1 0 1,-1-1 0,15-41 0,-19 43 17,11-27-149,-3 0 1,-1-2 0,-3 0 0,-2 0 0,-2-1-1,-2 0 1,-2 0 0,-3 0 0,-8-77 0,3 95 48,-2 1 1,-1 0-1,-1 1 1,-18-39 0,9 31-46,-1 0 1,-44-61-1,47 77 79,0 2 1,-20-18-1,28 30 35,0 0 0,-1 1 0,0 0 0,0 1 0,-1 0 0,1 0 0,-13-4-1,20 9 4,1 0 0,0 1-1,-1-1 1,1 1 0,-1 0 0,1-1-1,-1 1 1,1 0 0,-1 0-1,1 0 1,-1 0 0,1 0-1,-1 0 1,1 0 0,-1 1-1,1-1 1,-1 0 0,1 1 0,-1-1-1,1 1 1,0 0 0,-1 0-1,1-1 1,0 1 0,0 0-1,-1 0 1,1 0 0,0 0-1,-1 2 1,-1 1 2,1 0 0,0 0-1,0 0 1,0 0 0,0 1 0,1-1-1,-1 1 1,1-1 0,0 6-1,-4 26-19,2-1 0,1 1 0,6 65 0,24 118 213,-16-140-28,59 350 231,-15-95-240,112 463-81,-161-773-69,-1 4-31,2-1 1,1 0 0,1-1-1,17 31 1,-10-33 21,-17-24 5,0 1-1,1-1 1,-1 0-1,0 0 1,1 1-1,-1-1 1,0 0-1,1 0 1,-1 1-1,0-1 1,1 0-1,-1 0 0,0 0 1,1 0-1,-1 0 1,1 1-1,-1-1 1,0 0-1,1 0 1,-1 0-1,1 0 1,0 0-1,-1-1 1,1 1 0,-1-1 0,1 1 0,-1-1 0,1 1 0,-1-1 0,0 1 0,1-1-1,-1 1 1,0-1 0,0 1 0,1-1 0,-1 1 0,0-1 0,0 0 0,0 1 0,1-1 0,-1 0 0,0 1-1,0-2 1,1-12-67,0-1 0,-3-26 0,2 32 40,-5-52-188,-3 0 0,-3 0-1,-2 1 1,-22-61-1,3 26 100,-24-79 86,55 169 14,0 0 0,0 1 0,0-1-1,1 0 1,-1 0 0,2-8 0,-1 10 7,1 0-1,0 0 1,-1 1 0,1-1 0,0 0 0,0 1-1,1-1 1,-1 1 0,1-1 0,-1 1-1,1 0 1,3-4 0,3-2-496,2 0 0,-1 1 1,1 0-1,0 0 0,1 1 0,0 1 0,-1 0 0,17-6 1,7-3-1144,-20 7-2134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3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25 9088,'-6'-25'8111,"5"28"-8030,1 0 0,-1 0 0,1 0-1,0 0 1,0 0 0,1 4 0,0 7 89,26 365 1782,-14-286-2805,35 120 0,-46-206 400,10 34-2568,2-17-1905,-1-11 1513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2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10112,'0'0'3285,"6"11"1184,-5-8-4060,0 0 0,1 0 0,-1 0 0,1 0 0,-1-1-1,1 1 1,0 0 0,0-1 0,1 0 0,-1 1 0,4 2 0,14 16 127,-1 1 0,-2 1 0,21 33 0,2 2-152,84 100-35,-85-113-246,62 54-1,88 48-7184,-179-142 3957,7-10-2283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5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12 7296,'-6'-11'6592,"-16"12"-3734,17 3-2779,-1 0 0,1 1 0,0 0 0,1 0 0,-1 0 0,1 1 0,0 0 1,-4 7-1,-24 54-32,23-46 90,0-1-43,1 1 0,1 0 0,1 1 0,-5 30-1,-2 29 171,3 0-1,0 134 0,13-137-206,3-1 0,32 151-1,-21-159-22,3-1 0,45 100 0,-56-149-1,21 30 1,-26-43-97,1 1 0,0-1 0,1 0 0,-1-1 0,1 1 0,0-1-1,10 7 1,-13-11-247,-1 0-1,1 0 0,-1 0 0,1-1 0,-1 1 0,1-1 0,-1 1 0,1-1 0,0 0 0,-1 0 0,1 0 1,-1 0-1,1-1 0,0 1 0,-1-1 0,1 1 0,-1-1 0,1 0 0,-1 0 0,0 0 0,1 0 1,-1 0-1,0-1 0,0 1 0,0-1 0,4-2 0,13-13-3182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5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7 9216,'4'-7'5110,"-10"18"-1036,1 0-4741,-53 178 1918,54-173-1185,-36 129 255,-65 266-317,91-328-1336,7-34-946,6-18-1791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6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9216,'8'7'6800,"8"20"-4614,9 19-933,37 81-660,-36-78-466,4 6-107,3-2-1,2-2 0,2-1 0,55 57 0,35 16-2176,-37-46-2421,-50-47 610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6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9472,'4'-1'399,"0"0"0,1 0 0,-1 0 0,0 0 0,1 1 0,-1 0 0,0 0 1,1 0-1,-1 0 0,0 1 0,1 0 0,-1 0 0,0 0 0,0 0 0,0 1 0,0-1 0,7 5 1,-4-2-178,-1 0 0,0 0 1,1 1-1,-1 0 0,-1 0 1,1 0-1,-1 1 1,0 0-1,5 8 0,-4-4-59,0 0-1,-1 1 0,0 0 1,6 21-1,-3-8-40,110 364 1071,-109-357-1101,18 70-272,-5 2 1,17 173-1,-38-241-541,-1-25 53,0-1-1,0 1 1,1-1-1,0 0 1,1 1-1,0-1 1,6 16-1,-8-24 395,0-1-1,0 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6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11392,'6'5'8951,"9"-5"-8837,-7 0 602,14 1-667,0 1 0,0 1 1,27 8-1,17 3-1868,-46-10-248,36 12-1,-5 4-7092,-30-12 5272</inkml:trace>
  <inkml:trace contextRef="#ctx0" brushRef="#br0" timeOffset="1">164 550 9728,'-7'19'4512,"18"-15"-2113,-4-4-1727,0 0-64,7 0-352,13 7-96,-7 0-96,-6-3-64,13 10 32,14-3-832,6 0-320,5 1-703,-11-5-225,0-1-1952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7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89 8576,'-4'-10'5623,"3"10"-5474,1-1-1,-1 1 1,1-1-1,0 0 1,-1 1-1,1-1 1,0 1 0,0-1-1,-1 0 1,1 1-1,0-1 1,0 0-1,0 1 1,0-1 0,0 0-1,0 0 1,0 1-1,0-1 1,0 0-1,0 1 1,0-1 0,0 0-1,0 1 1,1-1-1,-1 0 1,0 1-1,1-1 1,-1 1 0,0-1-1,1 0 1,3-4 29,0 0 0,0 0 0,1 0 0,0 1 0,0 0 0,0 0 0,0 0 0,0 0 0,1 1 1,0 0-1,7-3 0,-9 4-109,1 1 0,0 0 0,-1 0 0,1 0 0,0 1 0,-1 0 1,1-1-1,0 2 0,0-1 0,-1 0 0,1 1 0,0 0 0,-1 0 0,1 1 0,-1-1 1,8 4-1,-8-3-7,-1 0 1,1 0-1,-1 1 1,1-1 0,-1 1-1,0-1 1,0 1-1,0 0 1,-1 0 0,1 1-1,-1-1 1,1 0-1,-1 1 1,3 6 0,-2-1 21,0 0 0,0 0 0,-1 0 0,2 17 1,-1 0 71,-1 43 0,-2-51-122,-2 41 16,-14 89 0,14-134-43,-20 108 3,-2 5-100,19-94 69,2-14-14,0 1 0,2-1-1,0 1 1,2 19 0,-1-33 51,1 3-15,0 1 0,5 16-1,-5-23-6,0 0-1,1 0 0,-1-1 0,0 1 1,1 0-1,0-1 0,0 1 0,-1 0 0,2-1 1,-1 0-1,0 0 0,5 4 0,1-2-10,0 0 0,1-1 0,-1 0 0,1 0 0,0-1 0,0 0 1,18 2-1,-19-3-72,35 3-2808,73-3 0,-66-1 142,6 0-1847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8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37 9216,'0'-37'10917,"-2"39"-10261,-1 5-546,0 0 1,0 0-1,0 0 1,1 1-1,0-1 1,-2 12-1,-3 12 18,-45 231 26,23-103-2585,-3-37-1019,10-42-1063,16-55 1127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8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10752,'10'2'6267,"-9"-1"-5875,3 8 2085,1 4-1608,13 21-324,-1 0 0,21 63 1,11 26-614,-37-99-71,1-2 0,1 1 1,1-2-1,1 0 0,20 21 1,-22-27-491,2 0 1,-1-1-1,2-1 0,0 0 1,1-1-1,29 14 1,10-2-1857,-1 1-1755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8.7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8960,'3'15'8903,"-2"-13"-8379,0-2-338,0 1 1,0-1-1,0 0 0,0 0 1,0 1-1,-1-1 0,1 0 0,0 0 1,0 0-1,0 0 0,0 0 0,2 0 1,6-1 65,6 1-302,0 1-1,0 0 1,0 1 0,20 6 0,2-2-2189,-1 0 1,1-3-1,40 0 1,-37-3-1618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29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0 119 9984,'0'-29'7722,"0"28"-7587,1 0 1,-1-1-1,0 1 0,1 0 0,0 0 1,-1 0-1,1-1 0,0 1 0,-1 0 0,1 0 1,0 0-1,0 0 0,0 0 0,0 0 1,1-1-1,17-12 352,-16 12-418,5-4 111,0 2-1,0-1 1,17-6-1,-14 7-49,2-1 15,0 0 0,1 1 0,-1 1 0,1 1 0,0-1-1,-1 2 1,1 0 0,0 1 0,0 0 0,0 1 0,0 1 0,0 0 0,-1 1 0,17 5 0,-20-5-22,-1 1 0,1 0 0,-1 0 0,0 1 0,0 0 0,-1 0 0,1 1 0,-1 0 0,-1 1 0,1 0 0,-1 0 0,0 1 0,-1 0 0,0 0 0,0 0 0,-1 1 0,0-1 0,0 2 0,-1-1 0,4 11 0,-3 4-27,0 0 0,-2 0 0,-1 0 0,-1 1 0,-2 28-1,1-13-259,0-37 152,0 0 0,0 1 0,1-1 0,0 0 0,0 1 0,-1-1 0,2 0 0,-1 0 0,0 0 1,1 0-1,2 4 0,3 3-9,0-2 0,10 10 0,-8-8-20,14 17 0,-17-17 24,48 74 2,-42-61 52,-5-11 40,0 0 1,-1 1-1,-1-1 0,0 1 1,4 19-1,-4-7 205,-1 1 0,-1 0 0,-2 1 0,0-1 0,-2 0 0,-6 43-1,6-63-293,0-1-1,0 0 0,-1 1 0,0-1 0,0 0 0,0 0 0,0 0 0,-1 0 0,1-1 1,-1 1-1,-4 4 0,-2-1-163,0 0 0,0-1 0,-1 0 0,-11 7 0,-43 21-1664,-80 26-6975,105-46 4281,4-3-191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3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9216,'-6'-17'9845,"7"29"-8725,3-2-767,1 1 1,0-1-1,0 0 1,1-1-1,9 13 1,1 2-11,18 33-181,-3 1 1,-3 1 0,31 93-1,-3 16-524,-41-117-808,-12-17-2658,-14-40-753,-1-2 1200,-1-5-256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0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14 126 10880,'-14'-18'8127,"15"10"-7561,14-2 241,-4 2-571,-1 1 0,1 1 0,0 0 0,1 0-1,0 1 1,16-5 0,-26 10-232,139-35 328,-113 32-128,-1 1 0,1 1-1,42 4 1,-54-2-59,-7-1 42,0 1 0,1 1 0,-1-1 0,0 1 0,17 6 0,-23-6-134,0-1-1,0 1 1,0-1-1,0 1 1,0 0-1,-1 0 1,1 0-1,-1 0 1,1 1-1,-1-1 0,0 1 1,0-1-1,0 1 1,0 0-1,-1 0 1,1 0-1,-1 0 1,1 0-1,-1 0 1,1 4-1,-1-1-25,0-1-1,-1 1 0,1-1 0,-1 1 1,0-1-1,-1 1 0,1-1 1,-1 1-1,-3 7 0,-2 7-43,-12 26-1,13-35 4,-12 28-5,-106 259 0,118-285-1,1 1 1,0 0-1,-3 24 0,6-32 6,1-1 0,0 1 0,0 0 1,0 0-1,1 0 0,0 0 0,0 0 0,0-1 0,1 1 1,-1 0-1,4 6 0,-3-10 13,0 1 1,-1-1-1,1 0 1,0 0-1,0 1 1,0-1-1,0-1 1,1 1 0,-1 0-1,0 0 1,1-1-1,-1 1 1,1-1-1,0 0 1,-1 0-1,1 0 1,0 0-1,5 0 1,4 1 16,1 0 0,24-1 1,-32-1-9,27-2-342,-1-1 0,0-2 0,54-15 0,-7 2-2927,-13 1-1939,-37 9 507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0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318 0 10112,'-3'9'9079,"-13"7"-5385,9-9-3956,-13 18 429,1 2 0,1 0 0,1 1 0,2 1 0,0 1-1,-12 40 1,-45 116-311,26-66-1057,24-61-1454,15-42 981,6-16 1537,1-1 0,0 1 0,-1 0 0,1-1 0,0 1 0,-1-1 0,1 1 0,-1-1 0,1 1 0,-1-1 0,1 0 0,-1 1 0,1-1 0,-1 0 0,1 1 0,-1-1 0,0 0 1,1 1-1,-1-1 0,1 0 0,-2 0 0,1-18-5847,1 0 2592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0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5 11136,'-5'-4'8689,"4"4"-8647,1 0 0,0 1 0,0-1-1,0 0 1,-1 1 0,1-1-1,0 0 1,0 1 0,0-1-1,0 0 1,0 1 0,0-1-1,0 0 1,0 1 0,0-1 0,0 0-1,0 1 1,0-1 0,0 0-1,0 1 1,0-1 0,0 0-1,0 1 1,0-1 0,0 0-1,0 1 1,1-1 0,-1 0 0,0 1-1,0-1 1,0 0 0,1 0-1,-1 1 1,0-1 0,5 5 85,0 0-1,0 0 1,0 0 0,1-1 0,8 6 0,22 17 130,-8-2-160,60 56 4,-55-47-132,19 21-415,74 63 0,-40-56-2511,-75-54 1929,1-2 0,0 0 0,1 0 0,-1-1 0,23 5 0,-7-3-2817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1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10368,'0'-4'4704,"14"4"-2593,-7 0-959,6 0-928,-6 0-128,20 0-64,-6 0-32,19-7 0,-6 0-576,18 2-256,-11-1-479,20-6-161,-6-1-2880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1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7 102 10368,'-7'-18'9674,"8"17"-9606,1 0-1,-1 0 0,1 0 1,-1 0-1,0 0 1,1 0-1,0 1 1,-1-1-1,1 1 1,-1-1-1,1 1 0,0-1 1,-1 1-1,1 0 1,2 0-1,2-2 102,58-21 1296,-33 10-880,44-11 0,-60 21-428,-1 0 0,1 0 1,21 0-1,-3 3 184,-32 0-305,0 1 0,0-1-1,-1 0 1,1 0-1,0 0 1,0 1 0,0-1-1,-1 0 1,1 1 0,0-1-1,0 0 1,-1 1 0,1-1-1,0 1 1,-1 0 0,1-1-1,0 1 1,-1-1 0,1 1-1,-1 0 1,1-1-1,-1 1 1,1 0 0,-1 0-1,0-1 1,1 1 0,-1 0-1,0 1 1,4 22 717,-4-5-446,0 0-161,0 0-1,-1-1 0,-1 1 0,0 0 0,-8 27 0,-30 94-225,38-133 54,0 0 0,1 0-1,-1 0 1,1 11-1,0-17 20,1 1-1,0 0 0,0 0 1,0 0-1,0-1 1,1 1-1,-1 0 0,0 0 1,1-1-1,-1 1 1,1 0-1,0 0 0,-1-1 1,1 1-1,0-1 1,0 1-1,0-1 0,0 1 1,0-1-1,1 0 1,-1 1-1,0-1 0,2 1 1,36 16-25,-35-16-12,1 0 0,0 0 0,-1 1 0,1-1 0,-1 1 0,5 3 0,17 11-96,64 40 86,-33-19 124,-50-34 0,0 0 0,-1 1-1,1 0 1,-1 1 0,-1-1 0,1 1 0,6 9-1,-10-13-30,-1 0 0,1 1-1,-1-1 1,0 0-1,0 1 1,0-1-1,0 1 1,0 0 0,-1-1-1,1 1 1,-1-1-1,0 1 1,0 0-1,0-1 1,0 1 0,0 0-1,0-1 1,-1 1-1,1 0 1,-1-1-1,0 1 1,1-1 0,-2 1-1,1-1 1,0 1-1,-2 1 1,-1 3-34,-1-1 0,0 0 1,0-1-1,0 1 0,-1-1 1,0 0-1,-10 6 0,5-4-353,1-1 0,-1 0 0,-23 8 0,0 1-2153,14-2-2949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2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91 11264,'-5'-9'7101,"17"7"-2128,-1 2-4788,0-1 1,0 0-1,13-4 0,33-8-81,9-4-165,-27 4-2317,46-8 0,-65 18-1482,-1 0 0,26 1 0,-17 2-822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2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62 9600,'-11'39'3120,"8"-20"2127,18-19-1540,9 0-3596,0-2 0,24-5-1,-16 0-2188,1-1-1,38-15 0,12-16-6620,-66 31 7260,33-18-2177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2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30 8704,'0'-7'837,"0"5"-425,0 1 0,0 0 0,0 0 0,0-1 0,0 1 0,0 0 0,0-1 0,0 1 0,-1 0 0,1 0 0,-1-2 0,0 2-195,0 1 0,1-1 0,-1 1 0,0-1 0,0 1 0,1-1 0,-1 1 0,0 0 0,0-1 0,0 1 1,0 0-1,0 0 0,1 0 0,-1-1 0,0 1 0,0 0 0,0 0 0,0 0 0,-1 1 0,-1-2-97,0 1-1,0 0 1,1 1-1,-1-1 1,0 0-1,0 1 1,0-1-1,1 1 1,-1 0-1,0 0 1,1 0-1,-1 0 1,1 1-1,-1-1 1,1 1-1,0-1 1,-1 1-1,1 0 1,0 0-1,0 0 1,0 0-1,0 0 1,1 0-1,-1 0 1,1 1-1,-2 2 1,0 1-77,0 0-1,0 1 1,1-1 0,0 1 0,0 0 0,1-1 0,-1 15 0,-2 2 24,-2 142 268,6-153-318,0 42 140,10 70-1,-7-102-145,1-1 0,2 1 0,0-1 0,1-1 0,18 38 0,-22-51 30,1 0 0,1 0 1,-1 0-1,1-1 0,0 0 0,1 0 1,-1-1-1,1 1 0,0-1 0,1 0 1,-1-1-1,1 1 0,0-1 0,14 5 1,-3-3 84,1-1 0,-1-1 0,1-1 0,0-1 0,0 0 0,0-2 0,26-2 0,-32 1-55,0-1 0,-1-1 0,1 0 0,-1-1 0,0-1 0,0 0 0,0 0 0,12-8 1,-16 9-31,2-1 26,-1 0 0,0-1 0,14-11 0,-11 5 5,0-1 0,-1-1 1,-1 0-1,0 0 0,0-1 0,-2 0 1,0-1-1,0 0 0,-2 0 0,7-21 1,-11 28-75,0 0 0,-1 0 0,1-1 1,-2 1-1,1 0 0,-1 0 1,-1 0-1,0-1 0,0 1 1,0 0-1,-1 0 0,-1 0 1,0 0-1,0 1 0,0-1 1,-1 1-1,-1 0 0,-9-15 1,2 8-141,0 1 0,-1 0 1,-1 1-1,-17-14 0,-65-41-861,12 19-46,70 42 766,0 1 0,-1 1 0,0 0 0,-15-2 0,-4 1-938,0 2 1,-43 0 0,50 5-1558,-41 5 1,33-1-1308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3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0 114 11648,'0'0'7882,"3"-1"-7263,35-16 847,68-21 228,-71 23-1170,54-14 0,-74 25-357,1 0 1,0 2-1,-1 0 1,20 0-1,-31 2-104,0 0 1,0 0-1,-1 1 0,1-1 1,0 1-1,0 0 1,-1 0-1,1 0 0,-1 0 1,1 1-1,-1-1 0,0 1 1,1 0-1,-1 0 0,0 0 1,0 1-1,0-1 0,0 1 1,-1-1-1,1 1 0,-1 0 1,0 0-1,1 0 0,1 5 1,-1-1-33,0 1 1,-1-1-1,0 1 1,0 0-1,-1 0 1,0 0-1,0 11 1,-5 59 43,2-49-71,-6 283-383,8-308 368,0-1 1,0 0-1,0 1 1,0-1 0,1 0-1,-1 1 1,1-1-1,0 0 1,0 0-1,0 1 1,0-1-1,1 0 1,0 0-1,-1 0 1,1-1-1,0 1 1,0 0 0,0-1-1,1 1 1,-1-1-1,1 0 1,-1 0-1,1 0 1,0 0-1,5 3 1,0-2-233,1 0 1,-1-1-1,1 0 1,0-1-1,-1 0 1,1 0-1,10-1 1,8-1-1375,26-4 1,34-11-3154,-81 14 4356,43-9-4327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4.2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10 9472,'-15'-10'10367,"9"15"-10131,1 0-1,0 1 0,0 0 0,1-1 0,-1 1 1,1 1-1,0-1 0,1 1 0,-4 8 0,0 3-201,-12 32 18,-21 122 28,-1 11-631,14-65-3048,25-109 2537,0 0-1,0 1 1,1 10-1,1-8-2974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0:43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6 271 9472,'-3'-15'3940,"2"14"-3741,1 0-1,-1 0 0,1 0 0,0 0 0,0 0 0,-1 0 1,1 0-1,0 1 0,0-1 0,0 0 0,0 0 0,0 0 1,0 0-1,0 0 0,1 0 0,-1 0 0,0 0 0,0 0 1,1 0-1,-1 0 0,1 0 0,-1 1 0,1-1 0,-1 0 1,2-1-1,5-6 284,0 0 1,0 0 0,1 1-1,1 0 1,-1 1 0,1 0-1,0 0 1,0 1 0,1 0-1,12-5 1,15-3-476,57-13 1,-64 19 257,130-26-516,-30 7-2044,-89 16-1032,46-17 0,-56 14-1035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4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11008,'7'1'7199,"-6"0"-7055,5 7 366,1 0-1,0-1 0,0 0 0,1 0 0,9 7 1,-3-2-334,17 17 20,-1 1-1,31 42 1,-8-2-155,41 47-832,-80-102-274,0-1-1,1 0 1,1-1 0,0-1 0,23 14 0,-4-7-3340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5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5 9472,'-7'7'7376,"8"-7"-7297,15 0 2663,65 1-1853,112-3-2184,-154-2-295,27-2-3822,-38 6 1471</inkml:trace>
  <inkml:trace contextRef="#ctx0" brushRef="#br0" timeOffset="1">257 162 8704,'-14'18'4064,"14"-7"-1888,7-4-1152,-7-2 191,13 1-127,-6 1 0,14-7-608,-1 0-160,14 0 32,-7 0-384,5-7-32,2 1-1024,7-6-480,-8 1-895,8 0-385,-7-3-1280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5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22 331 9728,'-1'0'298,"0"1"0,0-1 0,0 0 0,0 0 0,0 1 0,1-1 1,-1 0-1,0 0 0,0 0 0,0 0 0,0 0 0,0 0 0,0 0 0,0 0 0,-1-1 1,1 1-117,1-1 1,-1 0-1,1 1 1,-1-1-1,1 0 1,0 1-1,-1-1 1,1 0 0,0 0-1,-1 1 1,1-1-1,0 0 1,0 0-1,0 0 1,0 1 0,0-1-1,0 0 1,0 0-1,0-1 1,1-9 168,0 0 0,0 1 0,1-1 0,0 1 1,1-1-1,1 1 0,-1 0 0,1 0 0,1 0 0,0 1 1,0 0-1,1 0 0,8-10 0,1 1-40,1 1-1,1 0 1,0 1-1,38-26 1,-42 33-80,1 1-1,0 1 1,1 0 0,0 1-1,0 1 1,0 0 0,18-3-1,-30 8-173,-1 0-1,0-1 0,1 1 1,-1 0-1,0 1 1,0-1-1,1 0 0,-1 0 1,0 1-1,0 0 1,1-1-1,-1 1 0,4 2 1,-5-2-27,0 0 1,0-1-1,1 1 0,-1 0 1,0 1-1,0-1 0,0 0 1,0 0-1,0 0 0,-1 1 1,1-1-1,0 0 1,0 1-1,-1-1 0,1 0 1,-1 1-1,1-1 0,-1 1 1,0-1-1,0 1 0,0-1 1,1 4-1,-3 17-30,0 1 0,-1 0 0,-9 32 0,10-42-25,0 0 0,0 0 0,1 0 0,1 19 0,1-14-26,-1-14 35,0 1 1,1-1-1,0 1 0,0-1 1,0 0-1,1 0 0,-1 0 1,5 8-1,18 26-115,-16-30 74,-1 0 0,1-1 0,0 0 0,1 0-1,0 0 1,16 8 0,3 3-12,-19-12 35,85 66 68,-88-67 14,-1 1 0,0 0 0,0 0 0,0 0 0,-1 1 1,1 0-1,-2 0 0,1 0 0,-1 0 0,0 0 0,0 1 0,1 8 0,-3-11-30,0-1-1,0 1 1,-1 0-1,0 0 1,1 0-1,-2 0 1,1 0-1,-1-1 0,1 1 1,-1 0-1,0 0 1,-1-1-1,0 1 1,1-1-1,-1 1 1,-1-1-1,1 0 0,0 1 1,-1-1-1,-5 6 1,2-4-167,-1 0 0,0-1-1,0 0 1,0 0 0,0 0 0,-14 6 0,-50 15-2370,54-21 322,1 1 1,-1 0 0,1 1 0,-25 16 0,16-3-3910,4-1 1546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6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5 7680,'9'-4'10198,"-10"27"-4808,-1-7-6456,-6 22 1589,-1-1 1,-21 53-1,11-35-482,-34 114-73,-15 17-1435,34-103-2432,26-67 1488,4-11 522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6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11136,'18'-4'6200,"-16"3"-5979,-1 1 1,1-1 0,0 1 0,0-1 0,0 1 0,0 0-1,0-1 1,-1 1 0,1 0 0,0 0 0,0 0-1,0 1 1,0-1 0,0 0 0,3 2 0,6 2 100,-1 1 0,0 1 0,0-1 0,0 2 0,11 8 0,44 42 204,118 142-248,-177-191-256,92 107-346,-75-90-447,1-2 1,39 30-1,-45-41-159,0 0-1,1-2 0,25 11 1,-38-18 493,0-1 0,0 0 0,0 0 0,1 0 0,-1-1 0,0 0 0,1 0 1,-1 0-1,1-1 0,-1 0 0,1-1 0,6 0 0,29-4-3392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7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73 11008,'-11'17'9114,"11"-17"-9032,14 0 1873,-5-3-1777,0 0 0,-1-1 1,1 0-1,11-7 0,-11 5-260,0 1 0,0 1-1,1-1 1,16-4 0,5 2-965,65-15-8481,-70 15 5400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7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 11008,'0'-4'5056,"13"-3"-2145,-6 7-1599,0-7-1088,0 3-160,13-3-32,-9 0-384,23 2-96,-7-1-896,21-1-352,-14 2-927,27-13-449,-16 7-736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7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19 216 9856,'-19'-8'11226,"30"0"-10905,-1-1 0,0 0 0,0 0 0,9-12 0,23-23 207,-29 32-429,3-3 181,1 0 0,0 2 0,1 0 0,33-19 0,-47 31-206,-1-1 1,0 1-1,1 0 0,-1 0 1,1 1-1,-1-1 0,0 1 1,1-1-1,0 1 1,4 0-1,-6 1-45,-1-1 1,1 0-1,0 1 0,-1-1 1,1 1-1,-1 0 0,1-1 1,-1 1-1,1 0 0,-1 0 1,1 0-1,-1 0 1,0 0-1,0 0 0,1 0 1,-1 1-1,0-1 0,0 0 1,0 1-1,0-1 0,-1 1 1,1-1-1,0 1 1,0 1-1,3 8 36,-1 0 0,-1-1 0,1 2 0,-2-1 0,0 0 0,0 22 0,-3-9-96,0 1 0,-8 26 1,9-17-121,1-25 8,1-7 118,-1 0 1,1 0-1,0 0 0,0 0 1,0 0-1,0 0 0,0 0 0,0 0 1,0 0-1,1 0 0,-1-1 1,1 1-1,-1-1 0,1 1 0,3 2 1,6 6-61,-4-1 77,0-1 0,-1 1 0,9 18 0,-8-12 117,-5-12-35,0 0 0,0 1 0,-1-1 0,1 1 0,-1 0 0,0-1 0,0 1 0,-1 0 0,1 0 0,-1 5 0,1-5-48,-2-1 1,1 0-1,0 0 1,-1 0-1,1 0 1,-1 0 0,0 0-1,0 0 1,0 0-1,0 0 1,-3 4-1,0-2-98,0 0-1,0 0 0,0-1 1,0 0-1,-6 5 1,-2 0-392,-3 4-2551,0-1 0,-24 14-1,31-20-82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8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14 431 10880,'-14'11'8602,"17"-11"-8324,0 0 0,-1 0 0,1-1 0,0 1-1,0-1 1,-1 0 0,1 0 0,-1 0 0,1 0 0,-1 0 0,1-1 0,3-2 0,14-7 290,97-52 883,-66 32-1318,2 3 1,102-40-1,126-28-949,-259 89 636,195-69-3117,-189 65 1816,1 2 0,36-8 0,-15 6-3297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1T16:32:38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 11648,'1'-20'9759,"2"17"-9658,0 0 0,0 0-1,0 0 1,1 1 0,-1-1 0,0 1-1,1-1 1,0 1 0,0 0-1,0 1 1,0-1 0,0 1-1,0 0 1,0 0 0,0 0 0,8-1-1,-7 2-56,8 0 224,0 0 1,0 1-1,0 0 1,14 4-1,-23-4-199,0 0-1,-1 1 1,1-1-1,0 1 1,-1 0-1,0 0 1,1 0-1,-1 0 1,0 0 0,0 1-1,0 0 1,-1-1-1,1 1 1,-1 0-1,1 0 1,-1 1-1,0-1 1,2 4-1,-2-2-34,0 0-1,0-1 0,-1 1 0,1 0 1,-1 0-1,0 0 0,-1 0 1,1 0-1,-1 0 0,0 0 1,-1 10-1,-2-1-18,0 1 0,-9 23 1,0-2 18,5-15-48,4-12-33,0-1 0,1 1-1,0 0 1,-2 18 0,5-26 35,-1 0 1,0 0 0,0 0 0,0 0-1,1 1 1,-1-1 0,0 0 0,1 0-1,-1 0 1,1 0 0,0 0 0,-1 0-1,1 0 1,0-1 0,-1 1 0,1 0-1,0 0 1,0 0 0,0-1 0,0 1-1,0 0 1,0-1 0,0 1 0,0-1-1,0 1 1,0-1 0,0 1 0,0-1-1,0 0 1,0 0 0,1 0 0,-1 1-1,1-1 1,7 0 24,0 1 0,0-1 0,14-2 0,108-15-1250,25-8-4923,-105 14 3093,-8 0-1519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303" Type="http://schemas.openxmlformats.org/officeDocument/2006/relationships/customXml" Target="../ink/ink151.xml"/><Relationship Id="rId21" Type="http://schemas.openxmlformats.org/officeDocument/2006/relationships/customXml" Target="../ink/ink10.xml"/><Relationship Id="rId42" Type="http://schemas.openxmlformats.org/officeDocument/2006/relationships/image" Target="../media/image24.png"/><Relationship Id="rId63" Type="http://schemas.openxmlformats.org/officeDocument/2006/relationships/customXml" Target="../ink/ink31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59" Type="http://schemas.openxmlformats.org/officeDocument/2006/relationships/customXml" Target="../ink/ink79.xml"/><Relationship Id="rId324" Type="http://schemas.openxmlformats.org/officeDocument/2006/relationships/image" Target="../media/image165.png"/><Relationship Id="rId170" Type="http://schemas.openxmlformats.org/officeDocument/2006/relationships/image" Target="../media/image88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6.png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68" Type="http://schemas.openxmlformats.org/officeDocument/2006/relationships/image" Target="../media/image137.png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32" Type="http://schemas.openxmlformats.org/officeDocument/2006/relationships/image" Target="../media/image19.png"/><Relationship Id="rId53" Type="http://schemas.openxmlformats.org/officeDocument/2006/relationships/customXml" Target="../ink/ink26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74.xml"/><Relationship Id="rId314" Type="http://schemas.openxmlformats.org/officeDocument/2006/relationships/image" Target="../media/image160.png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3.png"/><Relationship Id="rId181" Type="http://schemas.openxmlformats.org/officeDocument/2006/relationships/customXml" Target="../ink/ink90.xml"/><Relationship Id="rId216" Type="http://schemas.openxmlformats.org/officeDocument/2006/relationships/image" Target="../media/image111.png"/><Relationship Id="rId237" Type="http://schemas.openxmlformats.org/officeDocument/2006/relationships/customXml" Target="../ink/ink118.xml"/><Relationship Id="rId258" Type="http://schemas.openxmlformats.org/officeDocument/2006/relationships/image" Target="../media/image132.png"/><Relationship Id="rId279" Type="http://schemas.openxmlformats.org/officeDocument/2006/relationships/customXml" Target="../ink/ink139.xml"/><Relationship Id="rId22" Type="http://schemas.openxmlformats.org/officeDocument/2006/relationships/image" Target="../media/image14.png"/><Relationship Id="rId43" Type="http://schemas.openxmlformats.org/officeDocument/2006/relationships/customXml" Target="../ink/ink21.xml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139" Type="http://schemas.openxmlformats.org/officeDocument/2006/relationships/customXml" Target="../ink/ink69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25" Type="http://schemas.openxmlformats.org/officeDocument/2006/relationships/customXml" Target="../ink/ink162.xml"/><Relationship Id="rId85" Type="http://schemas.openxmlformats.org/officeDocument/2006/relationships/customXml" Target="../ink/ink42.xml"/><Relationship Id="rId150" Type="http://schemas.openxmlformats.org/officeDocument/2006/relationships/image" Target="../media/image78.png"/><Relationship Id="rId171" Type="http://schemas.openxmlformats.org/officeDocument/2006/relationships/customXml" Target="../ink/ink85.xml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227" Type="http://schemas.openxmlformats.org/officeDocument/2006/relationships/customXml" Target="../ink/ink113.xml"/><Relationship Id="rId248" Type="http://schemas.openxmlformats.org/officeDocument/2006/relationships/image" Target="../media/image127.png"/><Relationship Id="rId269" Type="http://schemas.openxmlformats.org/officeDocument/2006/relationships/customXml" Target="../ink/ink134.xml"/><Relationship Id="rId12" Type="http://schemas.openxmlformats.org/officeDocument/2006/relationships/image" Target="../media/image9.png"/><Relationship Id="rId33" Type="http://schemas.openxmlformats.org/officeDocument/2006/relationships/customXml" Target="../ink/ink16.xml"/><Relationship Id="rId108" Type="http://schemas.openxmlformats.org/officeDocument/2006/relationships/image" Target="../media/image57.png"/><Relationship Id="rId129" Type="http://schemas.openxmlformats.org/officeDocument/2006/relationships/customXml" Target="../ink/ink64.xml"/><Relationship Id="rId280" Type="http://schemas.openxmlformats.org/officeDocument/2006/relationships/image" Target="../media/image143.png"/><Relationship Id="rId315" Type="http://schemas.openxmlformats.org/officeDocument/2006/relationships/customXml" Target="../ink/ink157.xml"/><Relationship Id="rId54" Type="http://schemas.openxmlformats.org/officeDocument/2006/relationships/image" Target="../media/image30.png"/><Relationship Id="rId75" Type="http://schemas.openxmlformats.org/officeDocument/2006/relationships/customXml" Target="../ink/ink37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61" Type="http://schemas.openxmlformats.org/officeDocument/2006/relationships/customXml" Target="../ink/ink80.xml"/><Relationship Id="rId182" Type="http://schemas.openxmlformats.org/officeDocument/2006/relationships/image" Target="../media/image94.png"/><Relationship Id="rId217" Type="http://schemas.openxmlformats.org/officeDocument/2006/relationships/customXml" Target="../ink/ink108.xml"/><Relationship Id="rId6" Type="http://schemas.openxmlformats.org/officeDocument/2006/relationships/image" Target="../media/image6.png"/><Relationship Id="rId238" Type="http://schemas.openxmlformats.org/officeDocument/2006/relationships/image" Target="../media/image122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8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26" Type="http://schemas.openxmlformats.org/officeDocument/2006/relationships/image" Target="../media/image166.png"/><Relationship Id="rId44" Type="http://schemas.openxmlformats.org/officeDocument/2006/relationships/image" Target="../media/image25.png"/><Relationship Id="rId65" Type="http://schemas.openxmlformats.org/officeDocument/2006/relationships/customXml" Target="../ink/ink32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51" Type="http://schemas.openxmlformats.org/officeDocument/2006/relationships/customXml" Target="../ink/ink75.xml"/><Relationship Id="rId172" Type="http://schemas.openxmlformats.org/officeDocument/2006/relationships/image" Target="../media/image89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7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3.png"/><Relationship Id="rId281" Type="http://schemas.openxmlformats.org/officeDocument/2006/relationships/customXml" Target="../ink/ink140.xml"/><Relationship Id="rId316" Type="http://schemas.openxmlformats.org/officeDocument/2006/relationships/image" Target="../media/image161.png"/><Relationship Id="rId34" Type="http://schemas.openxmlformats.org/officeDocument/2006/relationships/image" Target="../media/image20.png"/><Relationship Id="rId55" Type="http://schemas.openxmlformats.org/officeDocument/2006/relationships/customXml" Target="../ink/ink27.xml"/><Relationship Id="rId76" Type="http://schemas.openxmlformats.org/officeDocument/2006/relationships/image" Target="../media/image41.png"/><Relationship Id="rId97" Type="http://schemas.openxmlformats.org/officeDocument/2006/relationships/customXml" Target="../ink/ink48.xml"/><Relationship Id="rId120" Type="http://schemas.openxmlformats.org/officeDocument/2006/relationships/image" Target="../media/image63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4.png"/><Relationship Id="rId183" Type="http://schemas.openxmlformats.org/officeDocument/2006/relationships/customXml" Target="../ink/ink91.xml"/><Relationship Id="rId218" Type="http://schemas.openxmlformats.org/officeDocument/2006/relationships/image" Target="../media/image112.png"/><Relationship Id="rId239" Type="http://schemas.openxmlformats.org/officeDocument/2006/relationships/customXml" Target="../ink/ink119.xml"/><Relationship Id="rId250" Type="http://schemas.openxmlformats.org/officeDocument/2006/relationships/image" Target="../media/image128.png"/><Relationship Id="rId271" Type="http://schemas.openxmlformats.org/officeDocument/2006/relationships/customXml" Target="../ink/ink135.xml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24" Type="http://schemas.openxmlformats.org/officeDocument/2006/relationships/image" Target="../media/image15.png"/><Relationship Id="rId45" Type="http://schemas.openxmlformats.org/officeDocument/2006/relationships/customXml" Target="../ink/ink22.xml"/><Relationship Id="rId66" Type="http://schemas.openxmlformats.org/officeDocument/2006/relationships/image" Target="../media/image36.png"/><Relationship Id="rId87" Type="http://schemas.openxmlformats.org/officeDocument/2006/relationships/customXml" Target="../ink/ink43.xml"/><Relationship Id="rId110" Type="http://schemas.openxmlformats.org/officeDocument/2006/relationships/image" Target="../media/image58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152" Type="http://schemas.openxmlformats.org/officeDocument/2006/relationships/image" Target="../media/image79.png"/><Relationship Id="rId173" Type="http://schemas.openxmlformats.org/officeDocument/2006/relationships/customXml" Target="../ink/ink86.xml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229" Type="http://schemas.openxmlformats.org/officeDocument/2006/relationships/customXml" Target="../ink/ink114.xml"/><Relationship Id="rId240" Type="http://schemas.openxmlformats.org/officeDocument/2006/relationships/image" Target="../media/image123.png"/><Relationship Id="rId261" Type="http://schemas.openxmlformats.org/officeDocument/2006/relationships/customXml" Target="../ink/ink130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56" Type="http://schemas.openxmlformats.org/officeDocument/2006/relationships/image" Target="../media/image31.png"/><Relationship Id="rId77" Type="http://schemas.openxmlformats.org/officeDocument/2006/relationships/customXml" Target="../ink/ink38.xml"/><Relationship Id="rId100" Type="http://schemas.openxmlformats.org/officeDocument/2006/relationships/image" Target="../media/image53.png"/><Relationship Id="rId105" Type="http://schemas.openxmlformats.org/officeDocument/2006/relationships/customXml" Target="../ink/ink52.xml"/><Relationship Id="rId126" Type="http://schemas.openxmlformats.org/officeDocument/2006/relationships/image" Target="../media/image66.png"/><Relationship Id="rId147" Type="http://schemas.openxmlformats.org/officeDocument/2006/relationships/customXml" Target="../ink/ink73.xml"/><Relationship Id="rId168" Type="http://schemas.openxmlformats.org/officeDocument/2006/relationships/image" Target="../media/image87.png"/><Relationship Id="rId282" Type="http://schemas.openxmlformats.org/officeDocument/2006/relationships/image" Target="../media/image144.png"/><Relationship Id="rId312" Type="http://schemas.openxmlformats.org/officeDocument/2006/relationships/image" Target="../media/image159.png"/><Relationship Id="rId317" Type="http://schemas.openxmlformats.org/officeDocument/2006/relationships/customXml" Target="../ink/ink158.xml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72" Type="http://schemas.openxmlformats.org/officeDocument/2006/relationships/image" Target="../media/image39.png"/><Relationship Id="rId93" Type="http://schemas.openxmlformats.org/officeDocument/2006/relationships/customXml" Target="../ink/ink46.xml"/><Relationship Id="rId98" Type="http://schemas.openxmlformats.org/officeDocument/2006/relationships/image" Target="../media/image52.png"/><Relationship Id="rId121" Type="http://schemas.openxmlformats.org/officeDocument/2006/relationships/customXml" Target="../ink/ink60.xml"/><Relationship Id="rId142" Type="http://schemas.openxmlformats.org/officeDocument/2006/relationships/image" Target="../media/image74.png"/><Relationship Id="rId163" Type="http://schemas.openxmlformats.org/officeDocument/2006/relationships/customXml" Target="../ink/ink81.xml"/><Relationship Id="rId184" Type="http://schemas.openxmlformats.org/officeDocument/2006/relationships/image" Target="../media/image95.png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customXml" Target="../ink/ink1.xml"/><Relationship Id="rId214" Type="http://schemas.openxmlformats.org/officeDocument/2006/relationships/image" Target="../media/image110.png"/><Relationship Id="rId230" Type="http://schemas.openxmlformats.org/officeDocument/2006/relationships/image" Target="../media/image118.png"/><Relationship Id="rId235" Type="http://schemas.openxmlformats.org/officeDocument/2006/relationships/customXml" Target="../ink/ink117.xml"/><Relationship Id="rId251" Type="http://schemas.openxmlformats.org/officeDocument/2006/relationships/customXml" Target="../ink/ink125.xml"/><Relationship Id="rId256" Type="http://schemas.openxmlformats.org/officeDocument/2006/relationships/image" Target="../media/image131.png"/><Relationship Id="rId277" Type="http://schemas.openxmlformats.org/officeDocument/2006/relationships/customXml" Target="../ink/ink138.xml"/><Relationship Id="rId298" Type="http://schemas.openxmlformats.org/officeDocument/2006/relationships/image" Target="../media/image152.png"/><Relationship Id="rId25" Type="http://schemas.openxmlformats.org/officeDocument/2006/relationships/customXml" Target="../ink/ink12.xml"/><Relationship Id="rId46" Type="http://schemas.openxmlformats.org/officeDocument/2006/relationships/image" Target="../media/image26.png"/><Relationship Id="rId67" Type="http://schemas.openxmlformats.org/officeDocument/2006/relationships/customXml" Target="../ink/ink33.xml"/><Relationship Id="rId116" Type="http://schemas.openxmlformats.org/officeDocument/2006/relationships/image" Target="../media/image61.png"/><Relationship Id="rId137" Type="http://schemas.openxmlformats.org/officeDocument/2006/relationships/customXml" Target="../ink/ink68.xml"/><Relationship Id="rId158" Type="http://schemas.openxmlformats.org/officeDocument/2006/relationships/image" Target="../media/image82.png"/><Relationship Id="rId272" Type="http://schemas.openxmlformats.org/officeDocument/2006/relationships/image" Target="../media/image139.png"/><Relationship Id="rId293" Type="http://schemas.openxmlformats.org/officeDocument/2006/relationships/customXml" Target="../ink/ink146.xml"/><Relationship Id="rId302" Type="http://schemas.openxmlformats.org/officeDocument/2006/relationships/image" Target="../media/image154.png"/><Relationship Id="rId307" Type="http://schemas.openxmlformats.org/officeDocument/2006/relationships/customXml" Target="../ink/ink153.xml"/><Relationship Id="rId323" Type="http://schemas.openxmlformats.org/officeDocument/2006/relationships/customXml" Target="../ink/ink161.xml"/><Relationship Id="rId328" Type="http://schemas.openxmlformats.org/officeDocument/2006/relationships/image" Target="../media/image167.png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62" Type="http://schemas.openxmlformats.org/officeDocument/2006/relationships/image" Target="../media/image34.png"/><Relationship Id="rId83" Type="http://schemas.openxmlformats.org/officeDocument/2006/relationships/customXml" Target="../ink/ink41.xml"/><Relationship Id="rId88" Type="http://schemas.openxmlformats.org/officeDocument/2006/relationships/image" Target="../media/image47.png"/><Relationship Id="rId111" Type="http://schemas.openxmlformats.org/officeDocument/2006/relationships/customXml" Target="../ink/ink55.xml"/><Relationship Id="rId132" Type="http://schemas.openxmlformats.org/officeDocument/2006/relationships/image" Target="../media/image69.png"/><Relationship Id="rId153" Type="http://schemas.openxmlformats.org/officeDocument/2006/relationships/customXml" Target="../ink/ink76.xml"/><Relationship Id="rId174" Type="http://schemas.openxmlformats.org/officeDocument/2006/relationships/image" Target="../media/image90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20" Type="http://schemas.openxmlformats.org/officeDocument/2006/relationships/image" Target="../media/image113.png"/><Relationship Id="rId225" Type="http://schemas.openxmlformats.org/officeDocument/2006/relationships/customXml" Target="../ink/ink112.xml"/><Relationship Id="rId241" Type="http://schemas.openxmlformats.org/officeDocument/2006/relationships/customXml" Target="../ink/ink120.xml"/><Relationship Id="rId246" Type="http://schemas.openxmlformats.org/officeDocument/2006/relationships/image" Target="../media/image126.png"/><Relationship Id="rId267" Type="http://schemas.openxmlformats.org/officeDocument/2006/relationships/customXml" Target="../ink/ink133.xml"/><Relationship Id="rId288" Type="http://schemas.openxmlformats.org/officeDocument/2006/relationships/image" Target="../media/image147.png"/><Relationship Id="rId15" Type="http://schemas.openxmlformats.org/officeDocument/2006/relationships/customXml" Target="../ink/ink7.xml"/><Relationship Id="rId36" Type="http://schemas.openxmlformats.org/officeDocument/2006/relationships/image" Target="../media/image21.png"/><Relationship Id="rId57" Type="http://schemas.openxmlformats.org/officeDocument/2006/relationships/customXml" Target="../ink/ink28.xml"/><Relationship Id="rId106" Type="http://schemas.openxmlformats.org/officeDocument/2006/relationships/image" Target="../media/image56.png"/><Relationship Id="rId127" Type="http://schemas.openxmlformats.org/officeDocument/2006/relationships/customXml" Target="../ink/ink63.xml"/><Relationship Id="rId262" Type="http://schemas.openxmlformats.org/officeDocument/2006/relationships/image" Target="../media/image134.png"/><Relationship Id="rId283" Type="http://schemas.openxmlformats.org/officeDocument/2006/relationships/customXml" Target="../ink/ink141.xml"/><Relationship Id="rId313" Type="http://schemas.openxmlformats.org/officeDocument/2006/relationships/customXml" Target="../ink/ink156.xml"/><Relationship Id="rId318" Type="http://schemas.openxmlformats.org/officeDocument/2006/relationships/image" Target="../media/image162.png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image" Target="../media/image29.png"/><Relationship Id="rId73" Type="http://schemas.openxmlformats.org/officeDocument/2006/relationships/customXml" Target="../ink/ink36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4.png"/><Relationship Id="rId143" Type="http://schemas.openxmlformats.org/officeDocument/2006/relationships/customXml" Target="../ink/ink71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80" Type="http://schemas.openxmlformats.org/officeDocument/2006/relationships/image" Target="../media/image93.png"/><Relationship Id="rId210" Type="http://schemas.openxmlformats.org/officeDocument/2006/relationships/image" Target="../media/image108.png"/><Relationship Id="rId215" Type="http://schemas.openxmlformats.org/officeDocument/2006/relationships/customXml" Target="../ink/ink107.xml"/><Relationship Id="rId236" Type="http://schemas.openxmlformats.org/officeDocument/2006/relationships/image" Target="../media/image121.png"/><Relationship Id="rId257" Type="http://schemas.openxmlformats.org/officeDocument/2006/relationships/customXml" Target="../ink/ink128.xml"/><Relationship Id="rId278" Type="http://schemas.openxmlformats.org/officeDocument/2006/relationships/image" Target="../media/image142.png"/><Relationship Id="rId26" Type="http://schemas.openxmlformats.org/officeDocument/2006/relationships/image" Target="../media/image16.png"/><Relationship Id="rId231" Type="http://schemas.openxmlformats.org/officeDocument/2006/relationships/customXml" Target="../ink/ink115.xml"/><Relationship Id="rId252" Type="http://schemas.openxmlformats.org/officeDocument/2006/relationships/image" Target="../media/image129.png"/><Relationship Id="rId273" Type="http://schemas.openxmlformats.org/officeDocument/2006/relationships/customXml" Target="../ink/ink136.xml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47" Type="http://schemas.openxmlformats.org/officeDocument/2006/relationships/customXml" Target="../ink/ink23.xml"/><Relationship Id="rId68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9.png"/><Relationship Id="rId133" Type="http://schemas.openxmlformats.org/officeDocument/2006/relationships/customXml" Target="../ink/ink66.xml"/><Relationship Id="rId154" Type="http://schemas.openxmlformats.org/officeDocument/2006/relationships/image" Target="../media/image80.png"/><Relationship Id="rId175" Type="http://schemas.openxmlformats.org/officeDocument/2006/relationships/customXml" Target="../ink/ink87.xml"/><Relationship Id="rId196" Type="http://schemas.openxmlformats.org/officeDocument/2006/relationships/image" Target="../media/image101.png"/><Relationship Id="rId200" Type="http://schemas.openxmlformats.org/officeDocument/2006/relationships/image" Target="../media/image103.png"/><Relationship Id="rId16" Type="http://schemas.openxmlformats.org/officeDocument/2006/relationships/image" Target="../media/image11.png"/><Relationship Id="rId221" Type="http://schemas.openxmlformats.org/officeDocument/2006/relationships/customXml" Target="../ink/ink110.xml"/><Relationship Id="rId242" Type="http://schemas.openxmlformats.org/officeDocument/2006/relationships/image" Target="../media/image124.png"/><Relationship Id="rId263" Type="http://schemas.openxmlformats.org/officeDocument/2006/relationships/customXml" Target="../ink/ink131.xml"/><Relationship Id="rId284" Type="http://schemas.openxmlformats.org/officeDocument/2006/relationships/image" Target="../media/image145.png"/><Relationship Id="rId319" Type="http://schemas.openxmlformats.org/officeDocument/2006/relationships/customXml" Target="../ink/ink159.xml"/><Relationship Id="rId37" Type="http://schemas.openxmlformats.org/officeDocument/2006/relationships/customXml" Target="../ink/ink18.xml"/><Relationship Id="rId58" Type="http://schemas.openxmlformats.org/officeDocument/2006/relationships/image" Target="../media/image32.png"/><Relationship Id="rId79" Type="http://schemas.openxmlformats.org/officeDocument/2006/relationships/customXml" Target="../ink/ink39.xml"/><Relationship Id="rId102" Type="http://schemas.openxmlformats.org/officeDocument/2006/relationships/image" Target="../media/image54.png"/><Relationship Id="rId123" Type="http://schemas.openxmlformats.org/officeDocument/2006/relationships/customXml" Target="../ink/ink61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65" Type="http://schemas.openxmlformats.org/officeDocument/2006/relationships/customXml" Target="../ink/ink82.xml"/><Relationship Id="rId186" Type="http://schemas.openxmlformats.org/officeDocument/2006/relationships/image" Target="../media/image96.png"/><Relationship Id="rId211" Type="http://schemas.openxmlformats.org/officeDocument/2006/relationships/customXml" Target="../ink/ink105.xml"/><Relationship Id="rId232" Type="http://schemas.openxmlformats.org/officeDocument/2006/relationships/image" Target="../media/image119.png"/><Relationship Id="rId253" Type="http://schemas.openxmlformats.org/officeDocument/2006/relationships/customXml" Target="../ink/ink126.xml"/><Relationship Id="rId274" Type="http://schemas.openxmlformats.org/officeDocument/2006/relationships/image" Target="../media/image140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2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0.png"/><Relationship Id="rId320" Type="http://schemas.openxmlformats.org/officeDocument/2006/relationships/image" Target="../media/image163.png"/><Relationship Id="rId80" Type="http://schemas.openxmlformats.org/officeDocument/2006/relationships/image" Target="../media/image43.png"/><Relationship Id="rId155" Type="http://schemas.openxmlformats.org/officeDocument/2006/relationships/customXml" Target="../ink/ink77.xml"/><Relationship Id="rId176" Type="http://schemas.openxmlformats.org/officeDocument/2006/relationships/image" Target="../media/image91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4.png"/><Relationship Id="rId243" Type="http://schemas.openxmlformats.org/officeDocument/2006/relationships/customXml" Target="../ink/ink121.xml"/><Relationship Id="rId264" Type="http://schemas.openxmlformats.org/officeDocument/2006/relationships/image" Target="../media/image135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22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5.png"/><Relationship Id="rId310" Type="http://schemas.openxmlformats.org/officeDocument/2006/relationships/image" Target="../media/image158.png"/><Relationship Id="rId70" Type="http://schemas.openxmlformats.org/officeDocument/2006/relationships/image" Target="../media/image38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6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9.png"/><Relationship Id="rId233" Type="http://schemas.openxmlformats.org/officeDocument/2006/relationships/customXml" Target="../ink/ink116.xml"/><Relationship Id="rId254" Type="http://schemas.openxmlformats.org/officeDocument/2006/relationships/image" Target="../media/image130.png"/><Relationship Id="rId28" Type="http://schemas.openxmlformats.org/officeDocument/2006/relationships/image" Target="../media/image17.png"/><Relationship Id="rId49" Type="http://schemas.openxmlformats.org/officeDocument/2006/relationships/customXml" Target="../ink/ink24.xml"/><Relationship Id="rId114" Type="http://schemas.openxmlformats.org/officeDocument/2006/relationships/image" Target="../media/image60.png"/><Relationship Id="rId275" Type="http://schemas.openxmlformats.org/officeDocument/2006/relationships/customXml" Target="../ink/ink137.xml"/><Relationship Id="rId296" Type="http://schemas.openxmlformats.org/officeDocument/2006/relationships/image" Target="../media/image151.png"/><Relationship Id="rId300" Type="http://schemas.openxmlformats.org/officeDocument/2006/relationships/image" Target="../media/image153.png"/><Relationship Id="rId60" Type="http://schemas.openxmlformats.org/officeDocument/2006/relationships/image" Target="../media/image33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1.png"/><Relationship Id="rId177" Type="http://schemas.openxmlformats.org/officeDocument/2006/relationships/customXml" Target="../ink/ink88.xml"/><Relationship Id="rId198" Type="http://schemas.openxmlformats.org/officeDocument/2006/relationships/image" Target="../media/image102.png"/><Relationship Id="rId321" Type="http://schemas.openxmlformats.org/officeDocument/2006/relationships/customXml" Target="../ink/ink160.xml"/><Relationship Id="rId202" Type="http://schemas.openxmlformats.org/officeDocument/2006/relationships/image" Target="../media/image104.png"/><Relationship Id="rId223" Type="http://schemas.openxmlformats.org/officeDocument/2006/relationships/customXml" Target="../ink/ink111.xml"/><Relationship Id="rId244" Type="http://schemas.openxmlformats.org/officeDocument/2006/relationships/image" Target="../media/image125.png"/><Relationship Id="rId18" Type="http://schemas.openxmlformats.org/officeDocument/2006/relationships/image" Target="../media/image12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6.png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25" Type="http://schemas.openxmlformats.org/officeDocument/2006/relationships/customXml" Target="../ink/ink62.xml"/><Relationship Id="rId146" Type="http://schemas.openxmlformats.org/officeDocument/2006/relationships/image" Target="../media/image76.png"/><Relationship Id="rId167" Type="http://schemas.openxmlformats.org/officeDocument/2006/relationships/customXml" Target="../ink/ink83.xml"/><Relationship Id="rId188" Type="http://schemas.openxmlformats.org/officeDocument/2006/relationships/image" Target="../media/image97.png"/><Relationship Id="rId311" Type="http://schemas.openxmlformats.org/officeDocument/2006/relationships/customXml" Target="../ink/ink155.xml"/><Relationship Id="rId71" Type="http://schemas.openxmlformats.org/officeDocument/2006/relationships/customXml" Target="../ink/ink35.xml"/><Relationship Id="rId92" Type="http://schemas.openxmlformats.org/officeDocument/2006/relationships/image" Target="../media/image49.png"/><Relationship Id="rId213" Type="http://schemas.openxmlformats.org/officeDocument/2006/relationships/customXml" Target="../ink/ink106.xml"/><Relationship Id="rId234" Type="http://schemas.openxmlformats.org/officeDocument/2006/relationships/image" Target="../media/image120.png"/><Relationship Id="rId2" Type="http://schemas.openxmlformats.org/officeDocument/2006/relationships/image" Target="../media/image4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1.png"/><Relationship Id="rId297" Type="http://schemas.openxmlformats.org/officeDocument/2006/relationships/customXml" Target="../ink/ink148.xml"/><Relationship Id="rId40" Type="http://schemas.openxmlformats.org/officeDocument/2006/relationships/image" Target="../media/image23.png"/><Relationship Id="rId115" Type="http://schemas.openxmlformats.org/officeDocument/2006/relationships/customXml" Target="../ink/ink57.xml"/><Relationship Id="rId136" Type="http://schemas.openxmlformats.org/officeDocument/2006/relationships/image" Target="../media/image71.png"/><Relationship Id="rId157" Type="http://schemas.openxmlformats.org/officeDocument/2006/relationships/customXml" Target="../ink/ink78.xml"/><Relationship Id="rId178" Type="http://schemas.openxmlformats.org/officeDocument/2006/relationships/image" Target="../media/image92.png"/><Relationship Id="rId301" Type="http://schemas.openxmlformats.org/officeDocument/2006/relationships/customXml" Target="../ink/ink150.xml"/><Relationship Id="rId322" Type="http://schemas.openxmlformats.org/officeDocument/2006/relationships/image" Target="../media/image164.png"/><Relationship Id="rId61" Type="http://schemas.openxmlformats.org/officeDocument/2006/relationships/customXml" Target="../ink/ink30.xml"/><Relationship Id="rId82" Type="http://schemas.openxmlformats.org/officeDocument/2006/relationships/image" Target="../media/image44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5.png"/><Relationship Id="rId245" Type="http://schemas.openxmlformats.org/officeDocument/2006/relationships/customXml" Target="../ink/ink122.xml"/><Relationship Id="rId266" Type="http://schemas.openxmlformats.org/officeDocument/2006/relationships/image" Target="../media/image136.png"/><Relationship Id="rId287" Type="http://schemas.openxmlformats.org/officeDocument/2006/relationships/customXml" Target="../ink/ink14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1.xml"/><Relationship Id="rId21" Type="http://schemas.openxmlformats.org/officeDocument/2006/relationships/customXml" Target="../ink/ink173.xml"/><Relationship Id="rId42" Type="http://schemas.openxmlformats.org/officeDocument/2006/relationships/image" Target="../media/image188.png"/><Relationship Id="rId63" Type="http://schemas.openxmlformats.org/officeDocument/2006/relationships/customXml" Target="../ink/ink194.xml"/><Relationship Id="rId84" Type="http://schemas.openxmlformats.org/officeDocument/2006/relationships/image" Target="../media/image209.png"/><Relationship Id="rId138" Type="http://schemas.openxmlformats.org/officeDocument/2006/relationships/image" Target="../media/image236.png"/><Relationship Id="rId159" Type="http://schemas.openxmlformats.org/officeDocument/2006/relationships/customXml" Target="../ink/ink242.xml"/><Relationship Id="rId170" Type="http://schemas.openxmlformats.org/officeDocument/2006/relationships/image" Target="../media/image252.png"/><Relationship Id="rId191" Type="http://schemas.openxmlformats.org/officeDocument/2006/relationships/customXml" Target="../ink/ink258.xml"/><Relationship Id="rId205" Type="http://schemas.openxmlformats.org/officeDocument/2006/relationships/customXml" Target="../ink/ink265.xml"/><Relationship Id="rId226" Type="http://schemas.openxmlformats.org/officeDocument/2006/relationships/image" Target="../media/image280.png"/><Relationship Id="rId247" Type="http://schemas.openxmlformats.org/officeDocument/2006/relationships/customXml" Target="../ink/ink286.xml"/><Relationship Id="rId107" Type="http://schemas.openxmlformats.org/officeDocument/2006/relationships/customXml" Target="../ink/ink216.xml"/><Relationship Id="rId11" Type="http://schemas.openxmlformats.org/officeDocument/2006/relationships/customXml" Target="../ink/ink168.xml"/><Relationship Id="rId32" Type="http://schemas.openxmlformats.org/officeDocument/2006/relationships/image" Target="../media/image183.png"/><Relationship Id="rId53" Type="http://schemas.openxmlformats.org/officeDocument/2006/relationships/customXml" Target="../ink/ink189.xml"/><Relationship Id="rId74" Type="http://schemas.openxmlformats.org/officeDocument/2006/relationships/image" Target="../media/image204.png"/><Relationship Id="rId128" Type="http://schemas.openxmlformats.org/officeDocument/2006/relationships/image" Target="../media/image231.png"/><Relationship Id="rId149" Type="http://schemas.openxmlformats.org/officeDocument/2006/relationships/customXml" Target="../ink/ink237.xml"/><Relationship Id="rId5" Type="http://schemas.openxmlformats.org/officeDocument/2006/relationships/customXml" Target="../ink/ink165.xml"/><Relationship Id="rId95" Type="http://schemas.openxmlformats.org/officeDocument/2006/relationships/customXml" Target="../ink/ink210.xml"/><Relationship Id="rId160" Type="http://schemas.openxmlformats.org/officeDocument/2006/relationships/image" Target="../media/image247.png"/><Relationship Id="rId181" Type="http://schemas.openxmlformats.org/officeDocument/2006/relationships/customXml" Target="../ink/ink253.xml"/><Relationship Id="rId216" Type="http://schemas.openxmlformats.org/officeDocument/2006/relationships/image" Target="../media/image275.png"/><Relationship Id="rId237" Type="http://schemas.openxmlformats.org/officeDocument/2006/relationships/customXml" Target="../ink/ink281.xml"/><Relationship Id="rId22" Type="http://schemas.openxmlformats.org/officeDocument/2006/relationships/image" Target="../media/image178.png"/><Relationship Id="rId43" Type="http://schemas.openxmlformats.org/officeDocument/2006/relationships/customXml" Target="../ink/ink184.xml"/><Relationship Id="rId64" Type="http://schemas.openxmlformats.org/officeDocument/2006/relationships/image" Target="../media/image199.png"/><Relationship Id="rId118" Type="http://schemas.openxmlformats.org/officeDocument/2006/relationships/image" Target="../media/image226.png"/><Relationship Id="rId139" Type="http://schemas.openxmlformats.org/officeDocument/2006/relationships/customXml" Target="../ink/ink232.xml"/><Relationship Id="rId85" Type="http://schemas.openxmlformats.org/officeDocument/2006/relationships/customXml" Target="../ink/ink205.xml"/><Relationship Id="rId150" Type="http://schemas.openxmlformats.org/officeDocument/2006/relationships/image" Target="../media/image242.png"/><Relationship Id="rId171" Type="http://schemas.openxmlformats.org/officeDocument/2006/relationships/customXml" Target="../ink/ink248.xml"/><Relationship Id="rId192" Type="http://schemas.openxmlformats.org/officeDocument/2006/relationships/image" Target="../media/image263.png"/><Relationship Id="rId206" Type="http://schemas.openxmlformats.org/officeDocument/2006/relationships/image" Target="../media/image270.png"/><Relationship Id="rId227" Type="http://schemas.openxmlformats.org/officeDocument/2006/relationships/customXml" Target="../ink/ink276.xml"/><Relationship Id="rId248" Type="http://schemas.openxmlformats.org/officeDocument/2006/relationships/image" Target="../media/image291.png"/><Relationship Id="rId12" Type="http://schemas.openxmlformats.org/officeDocument/2006/relationships/image" Target="../media/image173.png"/><Relationship Id="rId33" Type="http://schemas.openxmlformats.org/officeDocument/2006/relationships/customXml" Target="../ink/ink179.xml"/><Relationship Id="rId108" Type="http://schemas.openxmlformats.org/officeDocument/2006/relationships/image" Target="../media/image221.png"/><Relationship Id="rId129" Type="http://schemas.openxmlformats.org/officeDocument/2006/relationships/customXml" Target="../ink/ink227.xml"/><Relationship Id="rId54" Type="http://schemas.openxmlformats.org/officeDocument/2006/relationships/image" Target="../media/image194.png"/><Relationship Id="rId70" Type="http://schemas.openxmlformats.org/officeDocument/2006/relationships/image" Target="../media/image202.png"/><Relationship Id="rId75" Type="http://schemas.openxmlformats.org/officeDocument/2006/relationships/customXml" Target="../ink/ink200.xml"/><Relationship Id="rId91" Type="http://schemas.openxmlformats.org/officeDocument/2006/relationships/customXml" Target="../ink/ink208.xml"/><Relationship Id="rId96" Type="http://schemas.openxmlformats.org/officeDocument/2006/relationships/image" Target="../media/image215.png"/><Relationship Id="rId140" Type="http://schemas.openxmlformats.org/officeDocument/2006/relationships/image" Target="../media/image237.png"/><Relationship Id="rId145" Type="http://schemas.openxmlformats.org/officeDocument/2006/relationships/customXml" Target="../ink/ink235.xml"/><Relationship Id="rId161" Type="http://schemas.openxmlformats.org/officeDocument/2006/relationships/customXml" Target="../ink/ink243.xml"/><Relationship Id="rId166" Type="http://schemas.openxmlformats.org/officeDocument/2006/relationships/image" Target="../media/image250.png"/><Relationship Id="rId182" Type="http://schemas.openxmlformats.org/officeDocument/2006/relationships/image" Target="../media/image258.png"/><Relationship Id="rId187" Type="http://schemas.openxmlformats.org/officeDocument/2006/relationships/customXml" Target="../ink/ink256.xml"/><Relationship Id="rId217" Type="http://schemas.openxmlformats.org/officeDocument/2006/relationships/customXml" Target="../ink/ink2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212" Type="http://schemas.openxmlformats.org/officeDocument/2006/relationships/image" Target="../media/image273.png"/><Relationship Id="rId233" Type="http://schemas.openxmlformats.org/officeDocument/2006/relationships/customXml" Target="../ink/ink279.xml"/><Relationship Id="rId238" Type="http://schemas.openxmlformats.org/officeDocument/2006/relationships/image" Target="../media/image286.png"/><Relationship Id="rId254" Type="http://schemas.openxmlformats.org/officeDocument/2006/relationships/image" Target="../media/image294.png"/><Relationship Id="rId23" Type="http://schemas.openxmlformats.org/officeDocument/2006/relationships/customXml" Target="../ink/ink174.xml"/><Relationship Id="rId28" Type="http://schemas.openxmlformats.org/officeDocument/2006/relationships/image" Target="../media/image181.png"/><Relationship Id="rId49" Type="http://schemas.openxmlformats.org/officeDocument/2006/relationships/customXml" Target="../ink/ink187.xml"/><Relationship Id="rId114" Type="http://schemas.openxmlformats.org/officeDocument/2006/relationships/image" Target="../media/image224.png"/><Relationship Id="rId119" Type="http://schemas.openxmlformats.org/officeDocument/2006/relationships/customXml" Target="../ink/ink222.xml"/><Relationship Id="rId44" Type="http://schemas.openxmlformats.org/officeDocument/2006/relationships/image" Target="../media/image189.png"/><Relationship Id="rId60" Type="http://schemas.openxmlformats.org/officeDocument/2006/relationships/image" Target="../media/image197.png"/><Relationship Id="rId65" Type="http://schemas.openxmlformats.org/officeDocument/2006/relationships/customXml" Target="../ink/ink195.xml"/><Relationship Id="rId81" Type="http://schemas.openxmlformats.org/officeDocument/2006/relationships/customXml" Target="../ink/ink203.xml"/><Relationship Id="rId86" Type="http://schemas.openxmlformats.org/officeDocument/2006/relationships/image" Target="../media/image210.png"/><Relationship Id="rId130" Type="http://schemas.openxmlformats.org/officeDocument/2006/relationships/image" Target="../media/image232.png"/><Relationship Id="rId135" Type="http://schemas.openxmlformats.org/officeDocument/2006/relationships/customXml" Target="../ink/ink230.xml"/><Relationship Id="rId151" Type="http://schemas.openxmlformats.org/officeDocument/2006/relationships/customXml" Target="../ink/ink238.xml"/><Relationship Id="rId156" Type="http://schemas.openxmlformats.org/officeDocument/2006/relationships/image" Target="../media/image245.png"/><Relationship Id="rId177" Type="http://schemas.openxmlformats.org/officeDocument/2006/relationships/customXml" Target="../ink/ink251.xml"/><Relationship Id="rId198" Type="http://schemas.openxmlformats.org/officeDocument/2006/relationships/image" Target="../media/image266.png"/><Relationship Id="rId172" Type="http://schemas.openxmlformats.org/officeDocument/2006/relationships/image" Target="../media/image253.png"/><Relationship Id="rId193" Type="http://schemas.openxmlformats.org/officeDocument/2006/relationships/customXml" Target="../ink/ink259.xml"/><Relationship Id="rId202" Type="http://schemas.openxmlformats.org/officeDocument/2006/relationships/image" Target="../media/image268.png"/><Relationship Id="rId207" Type="http://schemas.openxmlformats.org/officeDocument/2006/relationships/customXml" Target="../ink/ink266.xml"/><Relationship Id="rId223" Type="http://schemas.openxmlformats.org/officeDocument/2006/relationships/customXml" Target="../ink/ink274.xml"/><Relationship Id="rId228" Type="http://schemas.openxmlformats.org/officeDocument/2006/relationships/image" Target="../media/image281.png"/><Relationship Id="rId244" Type="http://schemas.openxmlformats.org/officeDocument/2006/relationships/image" Target="../media/image289.png"/><Relationship Id="rId249" Type="http://schemas.openxmlformats.org/officeDocument/2006/relationships/customXml" Target="../ink/ink287.xml"/><Relationship Id="rId13" Type="http://schemas.openxmlformats.org/officeDocument/2006/relationships/customXml" Target="../ink/ink169.xml"/><Relationship Id="rId18" Type="http://schemas.openxmlformats.org/officeDocument/2006/relationships/image" Target="../media/image176.png"/><Relationship Id="rId39" Type="http://schemas.openxmlformats.org/officeDocument/2006/relationships/customXml" Target="../ink/ink182.xml"/><Relationship Id="rId109" Type="http://schemas.openxmlformats.org/officeDocument/2006/relationships/customXml" Target="../ink/ink217.xml"/><Relationship Id="rId34" Type="http://schemas.openxmlformats.org/officeDocument/2006/relationships/image" Target="../media/image184.png"/><Relationship Id="rId50" Type="http://schemas.openxmlformats.org/officeDocument/2006/relationships/image" Target="../media/image192.png"/><Relationship Id="rId55" Type="http://schemas.openxmlformats.org/officeDocument/2006/relationships/customXml" Target="../ink/ink190.xml"/><Relationship Id="rId76" Type="http://schemas.openxmlformats.org/officeDocument/2006/relationships/image" Target="../media/image205.png"/><Relationship Id="rId97" Type="http://schemas.openxmlformats.org/officeDocument/2006/relationships/customXml" Target="../ink/ink211.xml"/><Relationship Id="rId104" Type="http://schemas.openxmlformats.org/officeDocument/2006/relationships/image" Target="../media/image219.png"/><Relationship Id="rId120" Type="http://schemas.openxmlformats.org/officeDocument/2006/relationships/image" Target="../media/image227.png"/><Relationship Id="rId125" Type="http://schemas.openxmlformats.org/officeDocument/2006/relationships/customXml" Target="../ink/ink225.xml"/><Relationship Id="rId141" Type="http://schemas.openxmlformats.org/officeDocument/2006/relationships/customXml" Target="../ink/ink233.xml"/><Relationship Id="rId146" Type="http://schemas.openxmlformats.org/officeDocument/2006/relationships/image" Target="../media/image240.png"/><Relationship Id="rId167" Type="http://schemas.openxmlformats.org/officeDocument/2006/relationships/customXml" Target="../ink/ink246.xml"/><Relationship Id="rId188" Type="http://schemas.openxmlformats.org/officeDocument/2006/relationships/image" Target="../media/image261.png"/><Relationship Id="rId7" Type="http://schemas.openxmlformats.org/officeDocument/2006/relationships/customXml" Target="../ink/ink166.xml"/><Relationship Id="rId71" Type="http://schemas.openxmlformats.org/officeDocument/2006/relationships/customXml" Target="../ink/ink198.xml"/><Relationship Id="rId92" Type="http://schemas.openxmlformats.org/officeDocument/2006/relationships/image" Target="../media/image213.png"/><Relationship Id="rId162" Type="http://schemas.openxmlformats.org/officeDocument/2006/relationships/image" Target="../media/image248.png"/><Relationship Id="rId183" Type="http://schemas.openxmlformats.org/officeDocument/2006/relationships/customXml" Target="../ink/ink254.xml"/><Relationship Id="rId213" Type="http://schemas.openxmlformats.org/officeDocument/2006/relationships/customXml" Target="../ink/ink269.xml"/><Relationship Id="rId218" Type="http://schemas.openxmlformats.org/officeDocument/2006/relationships/image" Target="../media/image276.png"/><Relationship Id="rId234" Type="http://schemas.openxmlformats.org/officeDocument/2006/relationships/image" Target="../media/image284.png"/><Relationship Id="rId239" Type="http://schemas.openxmlformats.org/officeDocument/2006/relationships/customXml" Target="../ink/ink282.xml"/><Relationship Id="rId2" Type="http://schemas.openxmlformats.org/officeDocument/2006/relationships/image" Target="../media/image168.png"/><Relationship Id="rId29" Type="http://schemas.openxmlformats.org/officeDocument/2006/relationships/customXml" Target="../ink/ink177.xml"/><Relationship Id="rId250" Type="http://schemas.openxmlformats.org/officeDocument/2006/relationships/image" Target="../media/image292.png"/><Relationship Id="rId255" Type="http://schemas.openxmlformats.org/officeDocument/2006/relationships/customXml" Target="../ink/ink290.xml"/><Relationship Id="rId24" Type="http://schemas.openxmlformats.org/officeDocument/2006/relationships/image" Target="../media/image179.png"/><Relationship Id="rId40" Type="http://schemas.openxmlformats.org/officeDocument/2006/relationships/image" Target="../media/image187.png"/><Relationship Id="rId45" Type="http://schemas.openxmlformats.org/officeDocument/2006/relationships/customXml" Target="../ink/ink185.xml"/><Relationship Id="rId66" Type="http://schemas.openxmlformats.org/officeDocument/2006/relationships/image" Target="../media/image200.png"/><Relationship Id="rId87" Type="http://schemas.openxmlformats.org/officeDocument/2006/relationships/customXml" Target="../ink/ink206.xml"/><Relationship Id="rId110" Type="http://schemas.openxmlformats.org/officeDocument/2006/relationships/image" Target="../media/image222.png"/><Relationship Id="rId115" Type="http://schemas.openxmlformats.org/officeDocument/2006/relationships/customXml" Target="../ink/ink220.xml"/><Relationship Id="rId131" Type="http://schemas.openxmlformats.org/officeDocument/2006/relationships/customXml" Target="../ink/ink228.xml"/><Relationship Id="rId136" Type="http://schemas.openxmlformats.org/officeDocument/2006/relationships/image" Target="../media/image235.png"/><Relationship Id="rId157" Type="http://schemas.openxmlformats.org/officeDocument/2006/relationships/customXml" Target="../ink/ink241.xml"/><Relationship Id="rId178" Type="http://schemas.openxmlformats.org/officeDocument/2006/relationships/image" Target="../media/image256.png"/><Relationship Id="rId61" Type="http://schemas.openxmlformats.org/officeDocument/2006/relationships/customXml" Target="../ink/ink193.xml"/><Relationship Id="rId82" Type="http://schemas.openxmlformats.org/officeDocument/2006/relationships/image" Target="../media/image208.png"/><Relationship Id="rId152" Type="http://schemas.openxmlformats.org/officeDocument/2006/relationships/image" Target="../media/image243.png"/><Relationship Id="rId173" Type="http://schemas.openxmlformats.org/officeDocument/2006/relationships/customXml" Target="../ink/ink249.xml"/><Relationship Id="rId194" Type="http://schemas.openxmlformats.org/officeDocument/2006/relationships/image" Target="../media/image264.png"/><Relationship Id="rId199" Type="http://schemas.openxmlformats.org/officeDocument/2006/relationships/customXml" Target="../ink/ink262.xml"/><Relationship Id="rId203" Type="http://schemas.openxmlformats.org/officeDocument/2006/relationships/customXml" Target="../ink/ink264.xml"/><Relationship Id="rId208" Type="http://schemas.openxmlformats.org/officeDocument/2006/relationships/image" Target="../media/image271.png"/><Relationship Id="rId229" Type="http://schemas.openxmlformats.org/officeDocument/2006/relationships/customXml" Target="../ink/ink277.xml"/><Relationship Id="rId19" Type="http://schemas.openxmlformats.org/officeDocument/2006/relationships/customXml" Target="../ink/ink172.xml"/><Relationship Id="rId224" Type="http://schemas.openxmlformats.org/officeDocument/2006/relationships/image" Target="../media/image279.png"/><Relationship Id="rId240" Type="http://schemas.openxmlformats.org/officeDocument/2006/relationships/image" Target="../media/image287.png"/><Relationship Id="rId245" Type="http://schemas.openxmlformats.org/officeDocument/2006/relationships/customXml" Target="../ink/ink285.xml"/><Relationship Id="rId14" Type="http://schemas.openxmlformats.org/officeDocument/2006/relationships/image" Target="../media/image174.png"/><Relationship Id="rId30" Type="http://schemas.openxmlformats.org/officeDocument/2006/relationships/image" Target="../media/image182.png"/><Relationship Id="rId35" Type="http://schemas.openxmlformats.org/officeDocument/2006/relationships/customXml" Target="../ink/ink180.xml"/><Relationship Id="rId56" Type="http://schemas.openxmlformats.org/officeDocument/2006/relationships/image" Target="../media/image195.png"/><Relationship Id="rId77" Type="http://schemas.openxmlformats.org/officeDocument/2006/relationships/customXml" Target="../ink/ink201.xml"/><Relationship Id="rId100" Type="http://schemas.openxmlformats.org/officeDocument/2006/relationships/image" Target="../media/image217.png"/><Relationship Id="rId105" Type="http://schemas.openxmlformats.org/officeDocument/2006/relationships/customXml" Target="../ink/ink215.xml"/><Relationship Id="rId126" Type="http://schemas.openxmlformats.org/officeDocument/2006/relationships/image" Target="../media/image230.png"/><Relationship Id="rId147" Type="http://schemas.openxmlformats.org/officeDocument/2006/relationships/customXml" Target="../ink/ink236.xml"/><Relationship Id="rId168" Type="http://schemas.openxmlformats.org/officeDocument/2006/relationships/image" Target="../media/image251.png"/><Relationship Id="rId8" Type="http://schemas.openxmlformats.org/officeDocument/2006/relationships/image" Target="../media/image171.png"/><Relationship Id="rId51" Type="http://schemas.openxmlformats.org/officeDocument/2006/relationships/customXml" Target="../ink/ink188.xml"/><Relationship Id="rId72" Type="http://schemas.openxmlformats.org/officeDocument/2006/relationships/image" Target="../media/image203.png"/><Relationship Id="rId93" Type="http://schemas.openxmlformats.org/officeDocument/2006/relationships/customXml" Target="../ink/ink209.xml"/><Relationship Id="rId98" Type="http://schemas.openxmlformats.org/officeDocument/2006/relationships/image" Target="../media/image216.png"/><Relationship Id="rId121" Type="http://schemas.openxmlformats.org/officeDocument/2006/relationships/customXml" Target="../ink/ink223.xml"/><Relationship Id="rId142" Type="http://schemas.openxmlformats.org/officeDocument/2006/relationships/image" Target="../media/image238.png"/><Relationship Id="rId163" Type="http://schemas.openxmlformats.org/officeDocument/2006/relationships/customXml" Target="../ink/ink244.xml"/><Relationship Id="rId184" Type="http://schemas.openxmlformats.org/officeDocument/2006/relationships/image" Target="../media/image259.png"/><Relationship Id="rId189" Type="http://schemas.openxmlformats.org/officeDocument/2006/relationships/customXml" Target="../ink/ink257.xml"/><Relationship Id="rId219" Type="http://schemas.openxmlformats.org/officeDocument/2006/relationships/customXml" Target="../ink/ink272.xml"/><Relationship Id="rId3" Type="http://schemas.openxmlformats.org/officeDocument/2006/relationships/customXml" Target="../ink/ink164.xml"/><Relationship Id="rId214" Type="http://schemas.openxmlformats.org/officeDocument/2006/relationships/image" Target="../media/image274.png"/><Relationship Id="rId230" Type="http://schemas.openxmlformats.org/officeDocument/2006/relationships/image" Target="../media/image282.png"/><Relationship Id="rId235" Type="http://schemas.openxmlformats.org/officeDocument/2006/relationships/customXml" Target="../ink/ink280.xml"/><Relationship Id="rId251" Type="http://schemas.openxmlformats.org/officeDocument/2006/relationships/customXml" Target="../ink/ink288.xml"/><Relationship Id="rId256" Type="http://schemas.openxmlformats.org/officeDocument/2006/relationships/image" Target="../media/image295.png"/><Relationship Id="rId25" Type="http://schemas.openxmlformats.org/officeDocument/2006/relationships/customXml" Target="../ink/ink175.xml"/><Relationship Id="rId46" Type="http://schemas.openxmlformats.org/officeDocument/2006/relationships/image" Target="../media/image190.png"/><Relationship Id="rId67" Type="http://schemas.openxmlformats.org/officeDocument/2006/relationships/customXml" Target="../ink/ink196.xml"/><Relationship Id="rId116" Type="http://schemas.openxmlformats.org/officeDocument/2006/relationships/image" Target="../media/image225.png"/><Relationship Id="rId137" Type="http://schemas.openxmlformats.org/officeDocument/2006/relationships/customXml" Target="../ink/ink231.xml"/><Relationship Id="rId158" Type="http://schemas.openxmlformats.org/officeDocument/2006/relationships/image" Target="../media/image246.png"/><Relationship Id="rId20" Type="http://schemas.openxmlformats.org/officeDocument/2006/relationships/image" Target="../media/image177.png"/><Relationship Id="rId41" Type="http://schemas.openxmlformats.org/officeDocument/2006/relationships/customXml" Target="../ink/ink183.xml"/><Relationship Id="rId62" Type="http://schemas.openxmlformats.org/officeDocument/2006/relationships/image" Target="../media/image198.png"/><Relationship Id="rId83" Type="http://schemas.openxmlformats.org/officeDocument/2006/relationships/customXml" Target="../ink/ink204.xml"/><Relationship Id="rId88" Type="http://schemas.openxmlformats.org/officeDocument/2006/relationships/image" Target="../media/image211.png"/><Relationship Id="rId111" Type="http://schemas.openxmlformats.org/officeDocument/2006/relationships/customXml" Target="../ink/ink218.xml"/><Relationship Id="rId132" Type="http://schemas.openxmlformats.org/officeDocument/2006/relationships/image" Target="../media/image233.png"/><Relationship Id="rId153" Type="http://schemas.openxmlformats.org/officeDocument/2006/relationships/customXml" Target="../ink/ink239.xml"/><Relationship Id="rId174" Type="http://schemas.openxmlformats.org/officeDocument/2006/relationships/image" Target="../media/image254.png"/><Relationship Id="rId179" Type="http://schemas.openxmlformats.org/officeDocument/2006/relationships/customXml" Target="../ink/ink252.xml"/><Relationship Id="rId195" Type="http://schemas.openxmlformats.org/officeDocument/2006/relationships/customXml" Target="../ink/ink260.xml"/><Relationship Id="rId209" Type="http://schemas.openxmlformats.org/officeDocument/2006/relationships/customXml" Target="../ink/ink267.xml"/><Relationship Id="rId190" Type="http://schemas.openxmlformats.org/officeDocument/2006/relationships/image" Target="../media/image262.png"/><Relationship Id="rId204" Type="http://schemas.openxmlformats.org/officeDocument/2006/relationships/image" Target="../media/image269.png"/><Relationship Id="rId220" Type="http://schemas.openxmlformats.org/officeDocument/2006/relationships/image" Target="../media/image277.png"/><Relationship Id="rId225" Type="http://schemas.openxmlformats.org/officeDocument/2006/relationships/customXml" Target="../ink/ink275.xml"/><Relationship Id="rId241" Type="http://schemas.openxmlformats.org/officeDocument/2006/relationships/customXml" Target="../ink/ink283.xml"/><Relationship Id="rId246" Type="http://schemas.openxmlformats.org/officeDocument/2006/relationships/image" Target="../media/image290.png"/><Relationship Id="rId15" Type="http://schemas.openxmlformats.org/officeDocument/2006/relationships/customXml" Target="../ink/ink170.xml"/><Relationship Id="rId36" Type="http://schemas.openxmlformats.org/officeDocument/2006/relationships/image" Target="../media/image185.png"/><Relationship Id="rId57" Type="http://schemas.openxmlformats.org/officeDocument/2006/relationships/customXml" Target="../ink/ink191.xml"/><Relationship Id="rId106" Type="http://schemas.openxmlformats.org/officeDocument/2006/relationships/image" Target="../media/image220.png"/><Relationship Id="rId127" Type="http://schemas.openxmlformats.org/officeDocument/2006/relationships/customXml" Target="../ink/ink226.xml"/><Relationship Id="rId10" Type="http://schemas.openxmlformats.org/officeDocument/2006/relationships/image" Target="../media/image172.png"/><Relationship Id="rId31" Type="http://schemas.openxmlformats.org/officeDocument/2006/relationships/customXml" Target="../ink/ink178.xml"/><Relationship Id="rId52" Type="http://schemas.openxmlformats.org/officeDocument/2006/relationships/image" Target="../media/image193.png"/><Relationship Id="rId73" Type="http://schemas.openxmlformats.org/officeDocument/2006/relationships/customXml" Target="../ink/ink199.xml"/><Relationship Id="rId78" Type="http://schemas.openxmlformats.org/officeDocument/2006/relationships/image" Target="../media/image206.png"/><Relationship Id="rId94" Type="http://schemas.openxmlformats.org/officeDocument/2006/relationships/image" Target="../media/image214.png"/><Relationship Id="rId99" Type="http://schemas.openxmlformats.org/officeDocument/2006/relationships/customXml" Target="../ink/ink212.xml"/><Relationship Id="rId101" Type="http://schemas.openxmlformats.org/officeDocument/2006/relationships/customXml" Target="../ink/ink213.xml"/><Relationship Id="rId122" Type="http://schemas.openxmlformats.org/officeDocument/2006/relationships/image" Target="../media/image228.png"/><Relationship Id="rId143" Type="http://schemas.openxmlformats.org/officeDocument/2006/relationships/customXml" Target="../ink/ink234.xml"/><Relationship Id="rId148" Type="http://schemas.openxmlformats.org/officeDocument/2006/relationships/image" Target="../media/image241.png"/><Relationship Id="rId164" Type="http://schemas.openxmlformats.org/officeDocument/2006/relationships/image" Target="../media/image249.png"/><Relationship Id="rId169" Type="http://schemas.openxmlformats.org/officeDocument/2006/relationships/customXml" Target="../ink/ink247.xml"/><Relationship Id="rId185" Type="http://schemas.openxmlformats.org/officeDocument/2006/relationships/customXml" Target="../ink/ink255.xml"/><Relationship Id="rId4" Type="http://schemas.openxmlformats.org/officeDocument/2006/relationships/image" Target="../media/image169.png"/><Relationship Id="rId9" Type="http://schemas.openxmlformats.org/officeDocument/2006/relationships/customXml" Target="../ink/ink167.xml"/><Relationship Id="rId180" Type="http://schemas.openxmlformats.org/officeDocument/2006/relationships/image" Target="../media/image257.png"/><Relationship Id="rId210" Type="http://schemas.openxmlformats.org/officeDocument/2006/relationships/image" Target="../media/image272.png"/><Relationship Id="rId215" Type="http://schemas.openxmlformats.org/officeDocument/2006/relationships/customXml" Target="../ink/ink270.xml"/><Relationship Id="rId236" Type="http://schemas.openxmlformats.org/officeDocument/2006/relationships/image" Target="../media/image285.png"/><Relationship Id="rId26" Type="http://schemas.openxmlformats.org/officeDocument/2006/relationships/image" Target="../media/image180.png"/><Relationship Id="rId231" Type="http://schemas.openxmlformats.org/officeDocument/2006/relationships/customXml" Target="../ink/ink278.xml"/><Relationship Id="rId252" Type="http://schemas.openxmlformats.org/officeDocument/2006/relationships/image" Target="../media/image293.png"/><Relationship Id="rId47" Type="http://schemas.openxmlformats.org/officeDocument/2006/relationships/customXml" Target="../ink/ink186.xml"/><Relationship Id="rId68" Type="http://schemas.openxmlformats.org/officeDocument/2006/relationships/image" Target="../media/image201.png"/><Relationship Id="rId89" Type="http://schemas.openxmlformats.org/officeDocument/2006/relationships/customXml" Target="../ink/ink207.xml"/><Relationship Id="rId112" Type="http://schemas.openxmlformats.org/officeDocument/2006/relationships/image" Target="../media/image223.png"/><Relationship Id="rId133" Type="http://schemas.openxmlformats.org/officeDocument/2006/relationships/customXml" Target="../ink/ink229.xml"/><Relationship Id="rId154" Type="http://schemas.openxmlformats.org/officeDocument/2006/relationships/image" Target="../media/image244.png"/><Relationship Id="rId175" Type="http://schemas.openxmlformats.org/officeDocument/2006/relationships/customXml" Target="../ink/ink250.xml"/><Relationship Id="rId196" Type="http://schemas.openxmlformats.org/officeDocument/2006/relationships/image" Target="../media/image265.png"/><Relationship Id="rId200" Type="http://schemas.openxmlformats.org/officeDocument/2006/relationships/image" Target="../media/image267.png"/><Relationship Id="rId16" Type="http://schemas.openxmlformats.org/officeDocument/2006/relationships/image" Target="../media/image175.png"/><Relationship Id="rId221" Type="http://schemas.openxmlformats.org/officeDocument/2006/relationships/customXml" Target="../ink/ink273.xml"/><Relationship Id="rId242" Type="http://schemas.openxmlformats.org/officeDocument/2006/relationships/image" Target="../media/image288.png"/><Relationship Id="rId37" Type="http://schemas.openxmlformats.org/officeDocument/2006/relationships/customXml" Target="../ink/ink181.xml"/><Relationship Id="rId58" Type="http://schemas.openxmlformats.org/officeDocument/2006/relationships/image" Target="../media/image196.png"/><Relationship Id="rId79" Type="http://schemas.openxmlformats.org/officeDocument/2006/relationships/customXml" Target="../ink/ink202.xml"/><Relationship Id="rId102" Type="http://schemas.openxmlformats.org/officeDocument/2006/relationships/image" Target="../media/image218.png"/><Relationship Id="rId123" Type="http://schemas.openxmlformats.org/officeDocument/2006/relationships/customXml" Target="../ink/ink224.xml"/><Relationship Id="rId144" Type="http://schemas.openxmlformats.org/officeDocument/2006/relationships/image" Target="../media/image239.png"/><Relationship Id="rId90" Type="http://schemas.openxmlformats.org/officeDocument/2006/relationships/image" Target="../media/image212.png"/><Relationship Id="rId165" Type="http://schemas.openxmlformats.org/officeDocument/2006/relationships/customXml" Target="../ink/ink245.xml"/><Relationship Id="rId186" Type="http://schemas.openxmlformats.org/officeDocument/2006/relationships/image" Target="../media/image260.png"/><Relationship Id="rId211" Type="http://schemas.openxmlformats.org/officeDocument/2006/relationships/customXml" Target="../ink/ink268.xml"/><Relationship Id="rId232" Type="http://schemas.openxmlformats.org/officeDocument/2006/relationships/image" Target="../media/image283.png"/><Relationship Id="rId253" Type="http://schemas.openxmlformats.org/officeDocument/2006/relationships/customXml" Target="../ink/ink289.xml"/><Relationship Id="rId27" Type="http://schemas.openxmlformats.org/officeDocument/2006/relationships/customXml" Target="../ink/ink176.xml"/><Relationship Id="rId48" Type="http://schemas.openxmlformats.org/officeDocument/2006/relationships/image" Target="../media/image191.png"/><Relationship Id="rId69" Type="http://schemas.openxmlformats.org/officeDocument/2006/relationships/customXml" Target="../ink/ink197.xml"/><Relationship Id="rId113" Type="http://schemas.openxmlformats.org/officeDocument/2006/relationships/customXml" Target="../ink/ink219.xml"/><Relationship Id="rId134" Type="http://schemas.openxmlformats.org/officeDocument/2006/relationships/image" Target="../media/image234.png"/><Relationship Id="rId80" Type="http://schemas.openxmlformats.org/officeDocument/2006/relationships/image" Target="../media/image207.png"/><Relationship Id="rId155" Type="http://schemas.openxmlformats.org/officeDocument/2006/relationships/customXml" Target="../ink/ink240.xml"/><Relationship Id="rId176" Type="http://schemas.openxmlformats.org/officeDocument/2006/relationships/image" Target="../media/image255.png"/><Relationship Id="rId197" Type="http://schemas.openxmlformats.org/officeDocument/2006/relationships/customXml" Target="../ink/ink261.xml"/><Relationship Id="rId201" Type="http://schemas.openxmlformats.org/officeDocument/2006/relationships/customXml" Target="../ink/ink263.xml"/><Relationship Id="rId222" Type="http://schemas.openxmlformats.org/officeDocument/2006/relationships/image" Target="../media/image278.png"/><Relationship Id="rId243" Type="http://schemas.openxmlformats.org/officeDocument/2006/relationships/customXml" Target="../ink/ink284.xml"/><Relationship Id="rId17" Type="http://schemas.openxmlformats.org/officeDocument/2006/relationships/customXml" Target="../ink/ink171.xml"/><Relationship Id="rId38" Type="http://schemas.openxmlformats.org/officeDocument/2006/relationships/image" Target="../media/image186.png"/><Relationship Id="rId59" Type="http://schemas.openxmlformats.org/officeDocument/2006/relationships/customXml" Target="../ink/ink192.xml"/><Relationship Id="rId103" Type="http://schemas.openxmlformats.org/officeDocument/2006/relationships/customXml" Target="../ink/ink214.xml"/><Relationship Id="rId124" Type="http://schemas.openxmlformats.org/officeDocument/2006/relationships/image" Target="../media/image2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8.xml"/><Relationship Id="rId21" Type="http://schemas.openxmlformats.org/officeDocument/2006/relationships/customXml" Target="../ink/ink300.xml"/><Relationship Id="rId42" Type="http://schemas.openxmlformats.org/officeDocument/2006/relationships/image" Target="../media/image318.png"/><Relationship Id="rId63" Type="http://schemas.openxmlformats.org/officeDocument/2006/relationships/customXml" Target="../ink/ink321.xml"/><Relationship Id="rId84" Type="http://schemas.openxmlformats.org/officeDocument/2006/relationships/image" Target="../media/image339.png"/><Relationship Id="rId138" Type="http://schemas.openxmlformats.org/officeDocument/2006/relationships/image" Target="../media/image366.png"/><Relationship Id="rId159" Type="http://schemas.openxmlformats.org/officeDocument/2006/relationships/customXml" Target="../ink/ink369.xml"/><Relationship Id="rId170" Type="http://schemas.openxmlformats.org/officeDocument/2006/relationships/image" Target="../media/image382.png"/><Relationship Id="rId191" Type="http://schemas.openxmlformats.org/officeDocument/2006/relationships/customXml" Target="../ink/ink385.xml"/><Relationship Id="rId205" Type="http://schemas.openxmlformats.org/officeDocument/2006/relationships/customXml" Target="../ink/ink392.xml"/><Relationship Id="rId226" Type="http://schemas.openxmlformats.org/officeDocument/2006/relationships/image" Target="../media/image410.png"/><Relationship Id="rId247" Type="http://schemas.openxmlformats.org/officeDocument/2006/relationships/customXml" Target="../ink/ink413.xml"/><Relationship Id="rId107" Type="http://schemas.openxmlformats.org/officeDocument/2006/relationships/customXml" Target="../ink/ink343.xml"/><Relationship Id="rId268" Type="http://schemas.openxmlformats.org/officeDocument/2006/relationships/image" Target="../media/image431.png"/><Relationship Id="rId11" Type="http://schemas.openxmlformats.org/officeDocument/2006/relationships/customXml" Target="../ink/ink295.xml"/><Relationship Id="rId32" Type="http://schemas.openxmlformats.org/officeDocument/2006/relationships/image" Target="../media/image313.png"/><Relationship Id="rId53" Type="http://schemas.openxmlformats.org/officeDocument/2006/relationships/customXml" Target="../ink/ink316.xml"/><Relationship Id="rId74" Type="http://schemas.openxmlformats.org/officeDocument/2006/relationships/image" Target="../media/image334.png"/><Relationship Id="rId128" Type="http://schemas.openxmlformats.org/officeDocument/2006/relationships/image" Target="../media/image361.png"/><Relationship Id="rId149" Type="http://schemas.openxmlformats.org/officeDocument/2006/relationships/customXml" Target="../ink/ink364.xml"/><Relationship Id="rId5" Type="http://schemas.openxmlformats.org/officeDocument/2006/relationships/customXml" Target="../ink/ink292.xml"/><Relationship Id="rId95" Type="http://schemas.openxmlformats.org/officeDocument/2006/relationships/customXml" Target="../ink/ink337.xml"/><Relationship Id="rId160" Type="http://schemas.openxmlformats.org/officeDocument/2006/relationships/image" Target="../media/image377.png"/><Relationship Id="rId181" Type="http://schemas.openxmlformats.org/officeDocument/2006/relationships/customXml" Target="../ink/ink380.xml"/><Relationship Id="rId216" Type="http://schemas.openxmlformats.org/officeDocument/2006/relationships/image" Target="../media/image405.png"/><Relationship Id="rId237" Type="http://schemas.openxmlformats.org/officeDocument/2006/relationships/customXml" Target="../ink/ink408.xml"/><Relationship Id="rId258" Type="http://schemas.openxmlformats.org/officeDocument/2006/relationships/image" Target="../media/image426.png"/><Relationship Id="rId279" Type="http://schemas.openxmlformats.org/officeDocument/2006/relationships/customXml" Target="../ink/ink429.xml"/><Relationship Id="rId22" Type="http://schemas.openxmlformats.org/officeDocument/2006/relationships/image" Target="../media/image308.png"/><Relationship Id="rId43" Type="http://schemas.openxmlformats.org/officeDocument/2006/relationships/customXml" Target="../ink/ink311.xml"/><Relationship Id="rId64" Type="http://schemas.openxmlformats.org/officeDocument/2006/relationships/image" Target="../media/image329.png"/><Relationship Id="rId118" Type="http://schemas.openxmlformats.org/officeDocument/2006/relationships/image" Target="../media/image356.png"/><Relationship Id="rId139" Type="http://schemas.openxmlformats.org/officeDocument/2006/relationships/customXml" Target="../ink/ink359.xml"/><Relationship Id="rId85" Type="http://schemas.openxmlformats.org/officeDocument/2006/relationships/customXml" Target="../ink/ink332.xml"/><Relationship Id="rId150" Type="http://schemas.openxmlformats.org/officeDocument/2006/relationships/image" Target="../media/image372.png"/><Relationship Id="rId171" Type="http://schemas.openxmlformats.org/officeDocument/2006/relationships/customXml" Target="../ink/ink375.xml"/><Relationship Id="rId192" Type="http://schemas.openxmlformats.org/officeDocument/2006/relationships/image" Target="../media/image393.png"/><Relationship Id="rId206" Type="http://schemas.openxmlformats.org/officeDocument/2006/relationships/image" Target="../media/image400.png"/><Relationship Id="rId227" Type="http://schemas.openxmlformats.org/officeDocument/2006/relationships/customXml" Target="../ink/ink403.xml"/><Relationship Id="rId248" Type="http://schemas.openxmlformats.org/officeDocument/2006/relationships/image" Target="../media/image421.png"/><Relationship Id="rId269" Type="http://schemas.openxmlformats.org/officeDocument/2006/relationships/customXml" Target="../ink/ink424.xml"/><Relationship Id="rId12" Type="http://schemas.openxmlformats.org/officeDocument/2006/relationships/image" Target="../media/image303.png"/><Relationship Id="rId33" Type="http://schemas.openxmlformats.org/officeDocument/2006/relationships/customXml" Target="../ink/ink306.xml"/><Relationship Id="rId108" Type="http://schemas.openxmlformats.org/officeDocument/2006/relationships/image" Target="../media/image351.png"/><Relationship Id="rId129" Type="http://schemas.openxmlformats.org/officeDocument/2006/relationships/customXml" Target="../ink/ink354.xml"/><Relationship Id="rId280" Type="http://schemas.openxmlformats.org/officeDocument/2006/relationships/image" Target="../media/image437.png"/><Relationship Id="rId54" Type="http://schemas.openxmlformats.org/officeDocument/2006/relationships/image" Target="../media/image324.png"/><Relationship Id="rId75" Type="http://schemas.openxmlformats.org/officeDocument/2006/relationships/customXml" Target="../ink/ink327.xml"/><Relationship Id="rId96" Type="http://schemas.openxmlformats.org/officeDocument/2006/relationships/image" Target="../media/image345.png"/><Relationship Id="rId140" Type="http://schemas.openxmlformats.org/officeDocument/2006/relationships/image" Target="../media/image367.png"/><Relationship Id="rId161" Type="http://schemas.openxmlformats.org/officeDocument/2006/relationships/customXml" Target="../ink/ink370.xml"/><Relationship Id="rId182" Type="http://schemas.openxmlformats.org/officeDocument/2006/relationships/image" Target="../media/image388.png"/><Relationship Id="rId217" Type="http://schemas.openxmlformats.org/officeDocument/2006/relationships/customXml" Target="../ink/ink398.xml"/><Relationship Id="rId6" Type="http://schemas.openxmlformats.org/officeDocument/2006/relationships/image" Target="../media/image300.png"/><Relationship Id="rId238" Type="http://schemas.openxmlformats.org/officeDocument/2006/relationships/image" Target="../media/image416.png"/><Relationship Id="rId259" Type="http://schemas.openxmlformats.org/officeDocument/2006/relationships/customXml" Target="../ink/ink419.xml"/><Relationship Id="rId23" Type="http://schemas.openxmlformats.org/officeDocument/2006/relationships/customXml" Target="../ink/ink301.xml"/><Relationship Id="rId119" Type="http://schemas.openxmlformats.org/officeDocument/2006/relationships/customXml" Target="../ink/ink349.xml"/><Relationship Id="rId270" Type="http://schemas.openxmlformats.org/officeDocument/2006/relationships/image" Target="../media/image432.png"/><Relationship Id="rId44" Type="http://schemas.openxmlformats.org/officeDocument/2006/relationships/image" Target="../media/image319.png"/><Relationship Id="rId65" Type="http://schemas.openxmlformats.org/officeDocument/2006/relationships/customXml" Target="../ink/ink322.xml"/><Relationship Id="rId86" Type="http://schemas.openxmlformats.org/officeDocument/2006/relationships/image" Target="../media/image340.png"/><Relationship Id="rId130" Type="http://schemas.openxmlformats.org/officeDocument/2006/relationships/image" Target="../media/image362.png"/><Relationship Id="rId151" Type="http://schemas.openxmlformats.org/officeDocument/2006/relationships/customXml" Target="../ink/ink365.xml"/><Relationship Id="rId172" Type="http://schemas.openxmlformats.org/officeDocument/2006/relationships/image" Target="../media/image383.png"/><Relationship Id="rId193" Type="http://schemas.openxmlformats.org/officeDocument/2006/relationships/customXml" Target="../ink/ink386.xml"/><Relationship Id="rId207" Type="http://schemas.openxmlformats.org/officeDocument/2006/relationships/customXml" Target="../ink/ink393.xml"/><Relationship Id="rId228" Type="http://schemas.openxmlformats.org/officeDocument/2006/relationships/image" Target="../media/image411.png"/><Relationship Id="rId249" Type="http://schemas.openxmlformats.org/officeDocument/2006/relationships/customXml" Target="../ink/ink414.xml"/><Relationship Id="rId13" Type="http://schemas.openxmlformats.org/officeDocument/2006/relationships/customXml" Target="../ink/ink296.xml"/><Relationship Id="rId18" Type="http://schemas.openxmlformats.org/officeDocument/2006/relationships/image" Target="../media/image306.png"/><Relationship Id="rId39" Type="http://schemas.openxmlformats.org/officeDocument/2006/relationships/customXml" Target="../ink/ink309.xml"/><Relationship Id="rId109" Type="http://schemas.openxmlformats.org/officeDocument/2006/relationships/customXml" Target="../ink/ink344.xml"/><Relationship Id="rId260" Type="http://schemas.openxmlformats.org/officeDocument/2006/relationships/image" Target="../media/image427.png"/><Relationship Id="rId265" Type="http://schemas.openxmlformats.org/officeDocument/2006/relationships/customXml" Target="../ink/ink422.xml"/><Relationship Id="rId281" Type="http://schemas.openxmlformats.org/officeDocument/2006/relationships/customXml" Target="../ink/ink430.xml"/><Relationship Id="rId286" Type="http://schemas.openxmlformats.org/officeDocument/2006/relationships/image" Target="../media/image440.png"/><Relationship Id="rId34" Type="http://schemas.openxmlformats.org/officeDocument/2006/relationships/image" Target="../media/image314.png"/><Relationship Id="rId50" Type="http://schemas.openxmlformats.org/officeDocument/2006/relationships/image" Target="../media/image322.png"/><Relationship Id="rId55" Type="http://schemas.openxmlformats.org/officeDocument/2006/relationships/customXml" Target="../ink/ink317.xml"/><Relationship Id="rId76" Type="http://schemas.openxmlformats.org/officeDocument/2006/relationships/image" Target="../media/image335.png"/><Relationship Id="rId97" Type="http://schemas.openxmlformats.org/officeDocument/2006/relationships/customXml" Target="../ink/ink338.xml"/><Relationship Id="rId104" Type="http://schemas.openxmlformats.org/officeDocument/2006/relationships/image" Target="../media/image349.png"/><Relationship Id="rId120" Type="http://schemas.openxmlformats.org/officeDocument/2006/relationships/image" Target="../media/image357.png"/><Relationship Id="rId125" Type="http://schemas.openxmlformats.org/officeDocument/2006/relationships/customXml" Target="../ink/ink352.xml"/><Relationship Id="rId141" Type="http://schemas.openxmlformats.org/officeDocument/2006/relationships/customXml" Target="../ink/ink360.xml"/><Relationship Id="rId146" Type="http://schemas.openxmlformats.org/officeDocument/2006/relationships/image" Target="../media/image370.png"/><Relationship Id="rId167" Type="http://schemas.openxmlformats.org/officeDocument/2006/relationships/customXml" Target="../ink/ink373.xml"/><Relationship Id="rId188" Type="http://schemas.openxmlformats.org/officeDocument/2006/relationships/image" Target="../media/image391.png"/><Relationship Id="rId7" Type="http://schemas.openxmlformats.org/officeDocument/2006/relationships/customXml" Target="../ink/ink293.xml"/><Relationship Id="rId71" Type="http://schemas.openxmlformats.org/officeDocument/2006/relationships/customXml" Target="../ink/ink325.xml"/><Relationship Id="rId92" Type="http://schemas.openxmlformats.org/officeDocument/2006/relationships/image" Target="../media/image343.png"/><Relationship Id="rId162" Type="http://schemas.openxmlformats.org/officeDocument/2006/relationships/image" Target="../media/image378.png"/><Relationship Id="rId183" Type="http://schemas.openxmlformats.org/officeDocument/2006/relationships/customXml" Target="../ink/ink381.xml"/><Relationship Id="rId213" Type="http://schemas.openxmlformats.org/officeDocument/2006/relationships/customXml" Target="../ink/ink396.xml"/><Relationship Id="rId218" Type="http://schemas.openxmlformats.org/officeDocument/2006/relationships/image" Target="../media/image406.png"/><Relationship Id="rId234" Type="http://schemas.openxmlformats.org/officeDocument/2006/relationships/image" Target="../media/image414.png"/><Relationship Id="rId239" Type="http://schemas.openxmlformats.org/officeDocument/2006/relationships/customXml" Target="../ink/ink409.xml"/><Relationship Id="rId2" Type="http://schemas.openxmlformats.org/officeDocument/2006/relationships/image" Target="../media/image298.png"/><Relationship Id="rId29" Type="http://schemas.openxmlformats.org/officeDocument/2006/relationships/customXml" Target="../ink/ink304.xml"/><Relationship Id="rId250" Type="http://schemas.openxmlformats.org/officeDocument/2006/relationships/image" Target="../media/image422.png"/><Relationship Id="rId255" Type="http://schemas.openxmlformats.org/officeDocument/2006/relationships/customXml" Target="../ink/ink417.xml"/><Relationship Id="rId271" Type="http://schemas.openxmlformats.org/officeDocument/2006/relationships/customXml" Target="../ink/ink425.xml"/><Relationship Id="rId276" Type="http://schemas.openxmlformats.org/officeDocument/2006/relationships/image" Target="../media/image435.png"/><Relationship Id="rId24" Type="http://schemas.openxmlformats.org/officeDocument/2006/relationships/image" Target="../media/image309.png"/><Relationship Id="rId40" Type="http://schemas.openxmlformats.org/officeDocument/2006/relationships/image" Target="../media/image317.png"/><Relationship Id="rId45" Type="http://schemas.openxmlformats.org/officeDocument/2006/relationships/customXml" Target="../ink/ink312.xml"/><Relationship Id="rId66" Type="http://schemas.openxmlformats.org/officeDocument/2006/relationships/image" Target="../media/image330.png"/><Relationship Id="rId87" Type="http://schemas.openxmlformats.org/officeDocument/2006/relationships/customXml" Target="../ink/ink333.xml"/><Relationship Id="rId110" Type="http://schemas.openxmlformats.org/officeDocument/2006/relationships/image" Target="../media/image352.png"/><Relationship Id="rId115" Type="http://schemas.openxmlformats.org/officeDocument/2006/relationships/customXml" Target="../ink/ink347.xml"/><Relationship Id="rId131" Type="http://schemas.openxmlformats.org/officeDocument/2006/relationships/customXml" Target="../ink/ink355.xml"/><Relationship Id="rId136" Type="http://schemas.openxmlformats.org/officeDocument/2006/relationships/image" Target="../media/image365.png"/><Relationship Id="rId157" Type="http://schemas.openxmlformats.org/officeDocument/2006/relationships/customXml" Target="../ink/ink368.xml"/><Relationship Id="rId178" Type="http://schemas.openxmlformats.org/officeDocument/2006/relationships/image" Target="../media/image386.png"/><Relationship Id="rId61" Type="http://schemas.openxmlformats.org/officeDocument/2006/relationships/customXml" Target="../ink/ink320.xml"/><Relationship Id="rId82" Type="http://schemas.openxmlformats.org/officeDocument/2006/relationships/image" Target="../media/image338.png"/><Relationship Id="rId152" Type="http://schemas.openxmlformats.org/officeDocument/2006/relationships/image" Target="../media/image373.png"/><Relationship Id="rId173" Type="http://schemas.openxmlformats.org/officeDocument/2006/relationships/customXml" Target="../ink/ink376.xml"/><Relationship Id="rId194" Type="http://schemas.openxmlformats.org/officeDocument/2006/relationships/image" Target="../media/image394.png"/><Relationship Id="rId199" Type="http://schemas.openxmlformats.org/officeDocument/2006/relationships/customXml" Target="../ink/ink389.xml"/><Relationship Id="rId203" Type="http://schemas.openxmlformats.org/officeDocument/2006/relationships/customXml" Target="../ink/ink391.xml"/><Relationship Id="rId208" Type="http://schemas.openxmlformats.org/officeDocument/2006/relationships/image" Target="../media/image401.png"/><Relationship Id="rId229" Type="http://schemas.openxmlformats.org/officeDocument/2006/relationships/customXml" Target="../ink/ink404.xml"/><Relationship Id="rId19" Type="http://schemas.openxmlformats.org/officeDocument/2006/relationships/customXml" Target="../ink/ink299.xml"/><Relationship Id="rId224" Type="http://schemas.openxmlformats.org/officeDocument/2006/relationships/image" Target="../media/image409.png"/><Relationship Id="rId240" Type="http://schemas.openxmlformats.org/officeDocument/2006/relationships/image" Target="../media/image417.png"/><Relationship Id="rId245" Type="http://schemas.openxmlformats.org/officeDocument/2006/relationships/customXml" Target="../ink/ink412.xml"/><Relationship Id="rId261" Type="http://schemas.openxmlformats.org/officeDocument/2006/relationships/customXml" Target="../ink/ink420.xml"/><Relationship Id="rId266" Type="http://schemas.openxmlformats.org/officeDocument/2006/relationships/image" Target="../media/image430.png"/><Relationship Id="rId14" Type="http://schemas.openxmlformats.org/officeDocument/2006/relationships/image" Target="../media/image304.png"/><Relationship Id="rId30" Type="http://schemas.openxmlformats.org/officeDocument/2006/relationships/image" Target="../media/image312.png"/><Relationship Id="rId35" Type="http://schemas.openxmlformats.org/officeDocument/2006/relationships/customXml" Target="../ink/ink307.xml"/><Relationship Id="rId56" Type="http://schemas.openxmlformats.org/officeDocument/2006/relationships/image" Target="../media/image325.png"/><Relationship Id="rId77" Type="http://schemas.openxmlformats.org/officeDocument/2006/relationships/customXml" Target="../ink/ink328.xml"/><Relationship Id="rId100" Type="http://schemas.openxmlformats.org/officeDocument/2006/relationships/image" Target="../media/image347.png"/><Relationship Id="rId105" Type="http://schemas.openxmlformats.org/officeDocument/2006/relationships/customXml" Target="../ink/ink342.xml"/><Relationship Id="rId126" Type="http://schemas.openxmlformats.org/officeDocument/2006/relationships/image" Target="../media/image360.png"/><Relationship Id="rId147" Type="http://schemas.openxmlformats.org/officeDocument/2006/relationships/customXml" Target="../ink/ink363.xml"/><Relationship Id="rId168" Type="http://schemas.openxmlformats.org/officeDocument/2006/relationships/image" Target="../media/image381.png"/><Relationship Id="rId282" Type="http://schemas.openxmlformats.org/officeDocument/2006/relationships/image" Target="../media/image438.png"/><Relationship Id="rId8" Type="http://schemas.openxmlformats.org/officeDocument/2006/relationships/image" Target="../media/image301.png"/><Relationship Id="rId51" Type="http://schemas.openxmlformats.org/officeDocument/2006/relationships/customXml" Target="../ink/ink315.xml"/><Relationship Id="rId72" Type="http://schemas.openxmlformats.org/officeDocument/2006/relationships/image" Target="../media/image333.png"/><Relationship Id="rId93" Type="http://schemas.openxmlformats.org/officeDocument/2006/relationships/customXml" Target="../ink/ink336.xml"/><Relationship Id="rId98" Type="http://schemas.openxmlformats.org/officeDocument/2006/relationships/image" Target="../media/image346.png"/><Relationship Id="rId121" Type="http://schemas.openxmlformats.org/officeDocument/2006/relationships/customXml" Target="../ink/ink350.xml"/><Relationship Id="rId142" Type="http://schemas.openxmlformats.org/officeDocument/2006/relationships/image" Target="../media/image368.png"/><Relationship Id="rId163" Type="http://schemas.openxmlformats.org/officeDocument/2006/relationships/customXml" Target="../ink/ink371.xml"/><Relationship Id="rId184" Type="http://schemas.openxmlformats.org/officeDocument/2006/relationships/image" Target="../media/image389.png"/><Relationship Id="rId189" Type="http://schemas.openxmlformats.org/officeDocument/2006/relationships/customXml" Target="../ink/ink384.xml"/><Relationship Id="rId219" Type="http://schemas.openxmlformats.org/officeDocument/2006/relationships/customXml" Target="../ink/ink399.xml"/><Relationship Id="rId3" Type="http://schemas.openxmlformats.org/officeDocument/2006/relationships/customXml" Target="../ink/ink291.xml"/><Relationship Id="rId214" Type="http://schemas.openxmlformats.org/officeDocument/2006/relationships/image" Target="../media/image404.png"/><Relationship Id="rId230" Type="http://schemas.openxmlformats.org/officeDocument/2006/relationships/image" Target="../media/image412.png"/><Relationship Id="rId235" Type="http://schemas.openxmlformats.org/officeDocument/2006/relationships/customXml" Target="../ink/ink407.xml"/><Relationship Id="rId251" Type="http://schemas.openxmlformats.org/officeDocument/2006/relationships/customXml" Target="../ink/ink415.xml"/><Relationship Id="rId256" Type="http://schemas.openxmlformats.org/officeDocument/2006/relationships/image" Target="../media/image425.png"/><Relationship Id="rId277" Type="http://schemas.openxmlformats.org/officeDocument/2006/relationships/customXml" Target="../ink/ink428.xml"/><Relationship Id="rId25" Type="http://schemas.openxmlformats.org/officeDocument/2006/relationships/customXml" Target="../ink/ink302.xml"/><Relationship Id="rId46" Type="http://schemas.openxmlformats.org/officeDocument/2006/relationships/image" Target="../media/image320.png"/><Relationship Id="rId67" Type="http://schemas.openxmlformats.org/officeDocument/2006/relationships/customXml" Target="../ink/ink323.xml"/><Relationship Id="rId116" Type="http://schemas.openxmlformats.org/officeDocument/2006/relationships/image" Target="../media/image355.png"/><Relationship Id="rId137" Type="http://schemas.openxmlformats.org/officeDocument/2006/relationships/customXml" Target="../ink/ink358.xml"/><Relationship Id="rId158" Type="http://schemas.openxmlformats.org/officeDocument/2006/relationships/image" Target="../media/image376.png"/><Relationship Id="rId272" Type="http://schemas.openxmlformats.org/officeDocument/2006/relationships/image" Target="../media/image433.png"/><Relationship Id="rId20" Type="http://schemas.openxmlformats.org/officeDocument/2006/relationships/image" Target="../media/image307.png"/><Relationship Id="rId41" Type="http://schemas.openxmlformats.org/officeDocument/2006/relationships/customXml" Target="../ink/ink310.xml"/><Relationship Id="rId62" Type="http://schemas.openxmlformats.org/officeDocument/2006/relationships/image" Target="../media/image328.png"/><Relationship Id="rId83" Type="http://schemas.openxmlformats.org/officeDocument/2006/relationships/customXml" Target="../ink/ink331.xml"/><Relationship Id="rId88" Type="http://schemas.openxmlformats.org/officeDocument/2006/relationships/image" Target="../media/image341.png"/><Relationship Id="rId111" Type="http://schemas.openxmlformats.org/officeDocument/2006/relationships/customXml" Target="../ink/ink345.xml"/><Relationship Id="rId132" Type="http://schemas.openxmlformats.org/officeDocument/2006/relationships/image" Target="../media/image363.png"/><Relationship Id="rId153" Type="http://schemas.openxmlformats.org/officeDocument/2006/relationships/customXml" Target="../ink/ink366.xml"/><Relationship Id="rId174" Type="http://schemas.openxmlformats.org/officeDocument/2006/relationships/image" Target="../media/image384.png"/><Relationship Id="rId179" Type="http://schemas.openxmlformats.org/officeDocument/2006/relationships/customXml" Target="../ink/ink379.xml"/><Relationship Id="rId195" Type="http://schemas.openxmlformats.org/officeDocument/2006/relationships/customXml" Target="../ink/ink387.xml"/><Relationship Id="rId209" Type="http://schemas.openxmlformats.org/officeDocument/2006/relationships/customXml" Target="../ink/ink394.xml"/><Relationship Id="rId190" Type="http://schemas.openxmlformats.org/officeDocument/2006/relationships/image" Target="../media/image392.png"/><Relationship Id="rId204" Type="http://schemas.openxmlformats.org/officeDocument/2006/relationships/image" Target="../media/image399.png"/><Relationship Id="rId220" Type="http://schemas.openxmlformats.org/officeDocument/2006/relationships/image" Target="../media/image407.png"/><Relationship Id="rId225" Type="http://schemas.openxmlformats.org/officeDocument/2006/relationships/customXml" Target="../ink/ink402.xml"/><Relationship Id="rId241" Type="http://schemas.openxmlformats.org/officeDocument/2006/relationships/customXml" Target="../ink/ink410.xml"/><Relationship Id="rId246" Type="http://schemas.openxmlformats.org/officeDocument/2006/relationships/image" Target="../media/image420.png"/><Relationship Id="rId267" Type="http://schemas.openxmlformats.org/officeDocument/2006/relationships/customXml" Target="../ink/ink423.xml"/><Relationship Id="rId15" Type="http://schemas.openxmlformats.org/officeDocument/2006/relationships/customXml" Target="../ink/ink297.xml"/><Relationship Id="rId36" Type="http://schemas.openxmlformats.org/officeDocument/2006/relationships/image" Target="../media/image315.png"/><Relationship Id="rId57" Type="http://schemas.openxmlformats.org/officeDocument/2006/relationships/customXml" Target="../ink/ink318.xml"/><Relationship Id="rId106" Type="http://schemas.openxmlformats.org/officeDocument/2006/relationships/image" Target="../media/image350.png"/><Relationship Id="rId127" Type="http://schemas.openxmlformats.org/officeDocument/2006/relationships/customXml" Target="../ink/ink353.xml"/><Relationship Id="rId262" Type="http://schemas.openxmlformats.org/officeDocument/2006/relationships/image" Target="../media/image428.png"/><Relationship Id="rId283" Type="http://schemas.openxmlformats.org/officeDocument/2006/relationships/customXml" Target="../ink/ink431.xml"/><Relationship Id="rId10" Type="http://schemas.openxmlformats.org/officeDocument/2006/relationships/image" Target="../media/image302.png"/><Relationship Id="rId31" Type="http://schemas.openxmlformats.org/officeDocument/2006/relationships/customXml" Target="../ink/ink305.xml"/><Relationship Id="rId52" Type="http://schemas.openxmlformats.org/officeDocument/2006/relationships/image" Target="../media/image323.png"/><Relationship Id="rId73" Type="http://schemas.openxmlformats.org/officeDocument/2006/relationships/customXml" Target="../ink/ink326.xml"/><Relationship Id="rId78" Type="http://schemas.openxmlformats.org/officeDocument/2006/relationships/image" Target="../media/image336.png"/><Relationship Id="rId94" Type="http://schemas.openxmlformats.org/officeDocument/2006/relationships/image" Target="../media/image344.png"/><Relationship Id="rId99" Type="http://schemas.openxmlformats.org/officeDocument/2006/relationships/customXml" Target="../ink/ink339.xml"/><Relationship Id="rId101" Type="http://schemas.openxmlformats.org/officeDocument/2006/relationships/customXml" Target="../ink/ink340.xml"/><Relationship Id="rId122" Type="http://schemas.openxmlformats.org/officeDocument/2006/relationships/image" Target="../media/image358.png"/><Relationship Id="rId143" Type="http://schemas.openxmlformats.org/officeDocument/2006/relationships/customXml" Target="../ink/ink361.xml"/><Relationship Id="rId148" Type="http://schemas.openxmlformats.org/officeDocument/2006/relationships/image" Target="../media/image371.png"/><Relationship Id="rId164" Type="http://schemas.openxmlformats.org/officeDocument/2006/relationships/image" Target="../media/image379.png"/><Relationship Id="rId169" Type="http://schemas.openxmlformats.org/officeDocument/2006/relationships/customXml" Target="../ink/ink374.xml"/><Relationship Id="rId185" Type="http://schemas.openxmlformats.org/officeDocument/2006/relationships/customXml" Target="../ink/ink382.xml"/><Relationship Id="rId4" Type="http://schemas.openxmlformats.org/officeDocument/2006/relationships/image" Target="../media/image299.png"/><Relationship Id="rId9" Type="http://schemas.openxmlformats.org/officeDocument/2006/relationships/customXml" Target="../ink/ink294.xml"/><Relationship Id="rId180" Type="http://schemas.openxmlformats.org/officeDocument/2006/relationships/image" Target="../media/image387.png"/><Relationship Id="rId210" Type="http://schemas.openxmlformats.org/officeDocument/2006/relationships/image" Target="../media/image402.png"/><Relationship Id="rId215" Type="http://schemas.openxmlformats.org/officeDocument/2006/relationships/customXml" Target="../ink/ink397.xml"/><Relationship Id="rId236" Type="http://schemas.openxmlformats.org/officeDocument/2006/relationships/image" Target="../media/image415.png"/><Relationship Id="rId257" Type="http://schemas.openxmlformats.org/officeDocument/2006/relationships/customXml" Target="../ink/ink418.xml"/><Relationship Id="rId278" Type="http://schemas.openxmlformats.org/officeDocument/2006/relationships/image" Target="../media/image436.png"/><Relationship Id="rId26" Type="http://schemas.openxmlformats.org/officeDocument/2006/relationships/image" Target="../media/image310.png"/><Relationship Id="rId231" Type="http://schemas.openxmlformats.org/officeDocument/2006/relationships/customXml" Target="../ink/ink405.xml"/><Relationship Id="rId252" Type="http://schemas.openxmlformats.org/officeDocument/2006/relationships/image" Target="../media/image423.png"/><Relationship Id="rId273" Type="http://schemas.openxmlformats.org/officeDocument/2006/relationships/customXml" Target="../ink/ink426.xml"/><Relationship Id="rId47" Type="http://schemas.openxmlformats.org/officeDocument/2006/relationships/customXml" Target="../ink/ink313.xml"/><Relationship Id="rId68" Type="http://schemas.openxmlformats.org/officeDocument/2006/relationships/image" Target="../media/image331.png"/><Relationship Id="rId89" Type="http://schemas.openxmlformats.org/officeDocument/2006/relationships/customXml" Target="../ink/ink334.xml"/><Relationship Id="rId112" Type="http://schemas.openxmlformats.org/officeDocument/2006/relationships/image" Target="../media/image353.png"/><Relationship Id="rId133" Type="http://schemas.openxmlformats.org/officeDocument/2006/relationships/customXml" Target="../ink/ink356.xml"/><Relationship Id="rId154" Type="http://schemas.openxmlformats.org/officeDocument/2006/relationships/image" Target="../media/image374.png"/><Relationship Id="rId175" Type="http://schemas.openxmlformats.org/officeDocument/2006/relationships/customXml" Target="../ink/ink377.xml"/><Relationship Id="rId196" Type="http://schemas.openxmlformats.org/officeDocument/2006/relationships/image" Target="../media/image395.png"/><Relationship Id="rId200" Type="http://schemas.openxmlformats.org/officeDocument/2006/relationships/image" Target="../media/image397.png"/><Relationship Id="rId16" Type="http://schemas.openxmlformats.org/officeDocument/2006/relationships/image" Target="../media/image305.png"/><Relationship Id="rId221" Type="http://schemas.openxmlformats.org/officeDocument/2006/relationships/customXml" Target="../ink/ink400.xml"/><Relationship Id="rId242" Type="http://schemas.openxmlformats.org/officeDocument/2006/relationships/image" Target="../media/image418.png"/><Relationship Id="rId263" Type="http://schemas.openxmlformats.org/officeDocument/2006/relationships/customXml" Target="../ink/ink421.xml"/><Relationship Id="rId284" Type="http://schemas.openxmlformats.org/officeDocument/2006/relationships/image" Target="../media/image439.png"/><Relationship Id="rId37" Type="http://schemas.openxmlformats.org/officeDocument/2006/relationships/customXml" Target="../ink/ink308.xml"/><Relationship Id="rId58" Type="http://schemas.openxmlformats.org/officeDocument/2006/relationships/image" Target="../media/image326.png"/><Relationship Id="rId79" Type="http://schemas.openxmlformats.org/officeDocument/2006/relationships/customXml" Target="../ink/ink329.xml"/><Relationship Id="rId102" Type="http://schemas.openxmlformats.org/officeDocument/2006/relationships/image" Target="../media/image348.png"/><Relationship Id="rId123" Type="http://schemas.openxmlformats.org/officeDocument/2006/relationships/customXml" Target="../ink/ink351.xml"/><Relationship Id="rId144" Type="http://schemas.openxmlformats.org/officeDocument/2006/relationships/image" Target="../media/image369.png"/><Relationship Id="rId90" Type="http://schemas.openxmlformats.org/officeDocument/2006/relationships/image" Target="../media/image342.png"/><Relationship Id="rId165" Type="http://schemas.openxmlformats.org/officeDocument/2006/relationships/customXml" Target="../ink/ink372.xml"/><Relationship Id="rId186" Type="http://schemas.openxmlformats.org/officeDocument/2006/relationships/image" Target="../media/image390.png"/><Relationship Id="rId211" Type="http://schemas.openxmlformats.org/officeDocument/2006/relationships/customXml" Target="../ink/ink395.xml"/><Relationship Id="rId232" Type="http://schemas.openxmlformats.org/officeDocument/2006/relationships/image" Target="../media/image413.png"/><Relationship Id="rId253" Type="http://schemas.openxmlformats.org/officeDocument/2006/relationships/customXml" Target="../ink/ink416.xml"/><Relationship Id="rId274" Type="http://schemas.openxmlformats.org/officeDocument/2006/relationships/image" Target="../media/image434.png"/><Relationship Id="rId27" Type="http://schemas.openxmlformats.org/officeDocument/2006/relationships/customXml" Target="../ink/ink303.xml"/><Relationship Id="rId48" Type="http://schemas.openxmlformats.org/officeDocument/2006/relationships/image" Target="../media/image321.png"/><Relationship Id="rId69" Type="http://schemas.openxmlformats.org/officeDocument/2006/relationships/customXml" Target="../ink/ink324.xml"/><Relationship Id="rId113" Type="http://schemas.openxmlformats.org/officeDocument/2006/relationships/customXml" Target="../ink/ink346.xml"/><Relationship Id="rId134" Type="http://schemas.openxmlformats.org/officeDocument/2006/relationships/image" Target="../media/image364.png"/><Relationship Id="rId80" Type="http://schemas.openxmlformats.org/officeDocument/2006/relationships/image" Target="../media/image337.png"/><Relationship Id="rId155" Type="http://schemas.openxmlformats.org/officeDocument/2006/relationships/customXml" Target="../ink/ink367.xml"/><Relationship Id="rId176" Type="http://schemas.openxmlformats.org/officeDocument/2006/relationships/image" Target="../media/image385.png"/><Relationship Id="rId197" Type="http://schemas.openxmlformats.org/officeDocument/2006/relationships/customXml" Target="../ink/ink388.xml"/><Relationship Id="rId201" Type="http://schemas.openxmlformats.org/officeDocument/2006/relationships/customXml" Target="../ink/ink390.xml"/><Relationship Id="rId222" Type="http://schemas.openxmlformats.org/officeDocument/2006/relationships/image" Target="../media/image408.png"/><Relationship Id="rId243" Type="http://schemas.openxmlformats.org/officeDocument/2006/relationships/customXml" Target="../ink/ink411.xml"/><Relationship Id="rId264" Type="http://schemas.openxmlformats.org/officeDocument/2006/relationships/image" Target="../media/image429.png"/><Relationship Id="rId285" Type="http://schemas.openxmlformats.org/officeDocument/2006/relationships/customXml" Target="../ink/ink432.xml"/><Relationship Id="rId17" Type="http://schemas.openxmlformats.org/officeDocument/2006/relationships/customXml" Target="../ink/ink298.xml"/><Relationship Id="rId38" Type="http://schemas.openxmlformats.org/officeDocument/2006/relationships/image" Target="../media/image316.png"/><Relationship Id="rId59" Type="http://schemas.openxmlformats.org/officeDocument/2006/relationships/customXml" Target="../ink/ink319.xml"/><Relationship Id="rId103" Type="http://schemas.openxmlformats.org/officeDocument/2006/relationships/customXml" Target="../ink/ink341.xml"/><Relationship Id="rId124" Type="http://schemas.openxmlformats.org/officeDocument/2006/relationships/image" Target="../media/image359.png"/><Relationship Id="rId70" Type="http://schemas.openxmlformats.org/officeDocument/2006/relationships/image" Target="../media/image332.png"/><Relationship Id="rId91" Type="http://schemas.openxmlformats.org/officeDocument/2006/relationships/customXml" Target="../ink/ink335.xml"/><Relationship Id="rId145" Type="http://schemas.openxmlformats.org/officeDocument/2006/relationships/customXml" Target="../ink/ink362.xml"/><Relationship Id="rId166" Type="http://schemas.openxmlformats.org/officeDocument/2006/relationships/image" Target="../media/image380.png"/><Relationship Id="rId187" Type="http://schemas.openxmlformats.org/officeDocument/2006/relationships/customXml" Target="../ink/ink38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3.png"/><Relationship Id="rId233" Type="http://schemas.openxmlformats.org/officeDocument/2006/relationships/customXml" Target="../ink/ink406.xml"/><Relationship Id="rId254" Type="http://schemas.openxmlformats.org/officeDocument/2006/relationships/image" Target="../media/image424.png"/><Relationship Id="rId28" Type="http://schemas.openxmlformats.org/officeDocument/2006/relationships/image" Target="../media/image311.png"/><Relationship Id="rId49" Type="http://schemas.openxmlformats.org/officeDocument/2006/relationships/customXml" Target="../ink/ink314.xml"/><Relationship Id="rId114" Type="http://schemas.openxmlformats.org/officeDocument/2006/relationships/image" Target="../media/image354.png"/><Relationship Id="rId275" Type="http://schemas.openxmlformats.org/officeDocument/2006/relationships/customXml" Target="../ink/ink427.xml"/><Relationship Id="rId60" Type="http://schemas.openxmlformats.org/officeDocument/2006/relationships/image" Target="../media/image327.png"/><Relationship Id="rId81" Type="http://schemas.openxmlformats.org/officeDocument/2006/relationships/customXml" Target="../ink/ink330.xml"/><Relationship Id="rId135" Type="http://schemas.openxmlformats.org/officeDocument/2006/relationships/customXml" Target="../ink/ink357.xml"/><Relationship Id="rId156" Type="http://schemas.openxmlformats.org/officeDocument/2006/relationships/image" Target="../media/image375.png"/><Relationship Id="rId177" Type="http://schemas.openxmlformats.org/officeDocument/2006/relationships/customXml" Target="../ink/ink378.xml"/><Relationship Id="rId198" Type="http://schemas.openxmlformats.org/officeDocument/2006/relationships/image" Target="../media/image396.png"/><Relationship Id="rId202" Type="http://schemas.openxmlformats.org/officeDocument/2006/relationships/image" Target="../media/image398.png"/><Relationship Id="rId223" Type="http://schemas.openxmlformats.org/officeDocument/2006/relationships/customXml" Target="../ink/ink401.xml"/><Relationship Id="rId244" Type="http://schemas.openxmlformats.org/officeDocument/2006/relationships/image" Target="../media/image4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3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.2: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Rolle’s Theorem and      The Mean Value Theorem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1635760" y="0"/>
            <a:ext cx="893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Rolle’s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/>
              <p:nvPr/>
            </p:nvSpPr>
            <p:spPr>
              <a:xfrm>
                <a:off x="98460" y="769441"/>
                <a:ext cx="1199507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Let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 continuous on a closed interval [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 and differentiable on the open interval (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 b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). If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then there is at least one number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(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 b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" y="769441"/>
                <a:ext cx="11995079" cy="1569660"/>
              </a:xfrm>
              <a:prstGeom prst="rect">
                <a:avLst/>
              </a:prstGeom>
              <a:blipFill>
                <a:blip r:embed="rId2"/>
                <a:stretch>
                  <a:fillRect l="-1321" t="-5426" b="-14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002EB7D-037F-6EDF-0896-BEBB1C732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44" y="2446397"/>
            <a:ext cx="5578510" cy="3715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74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109441" y="0"/>
                <a:ext cx="1197311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two </a:t>
                </a:r>
                <a:r>
                  <a:rPr lang="en-US" sz="3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-intercepts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some point between two intercepts.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1" y="0"/>
                <a:ext cx="11973117" cy="1261884"/>
              </a:xfrm>
              <a:prstGeom prst="rect">
                <a:avLst/>
              </a:prstGeom>
              <a:blipFill>
                <a:blip r:embed="rId2"/>
                <a:stretch>
                  <a:fillRect l="-1884" t="-9179" b="-2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C819A91-0AE5-7DB7-7527-A4321830EB9B}"/>
              </a:ext>
            </a:extLst>
          </p:cNvPr>
          <p:cNvGrpSpPr/>
          <p:nvPr/>
        </p:nvGrpSpPr>
        <p:grpSpPr>
          <a:xfrm>
            <a:off x="225500" y="1261884"/>
            <a:ext cx="360311" cy="597358"/>
            <a:chOff x="225500" y="1261884"/>
            <a:chExt cx="360311" cy="5973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3E1E73-9FD5-B600-B9B5-5432C86459A0}"/>
                    </a:ext>
                  </a:extLst>
                </p14:cNvPr>
                <p14:cNvContentPartPr/>
                <p14:nvPr/>
              </p14:nvContentPartPr>
              <p14:xfrm>
                <a:off x="252591" y="1458294"/>
                <a:ext cx="114121" cy="356247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3E1E73-9FD5-B600-B9B5-5432C86459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4591" y="1440284"/>
                  <a:ext cx="149761" cy="391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A0BB5D-974F-AA76-AF5B-4392375BB219}"/>
                    </a:ext>
                  </a:extLst>
                </p14:cNvPr>
                <p14:cNvContentPartPr/>
                <p14:nvPr/>
              </p14:nvContentPartPr>
              <p14:xfrm>
                <a:off x="225500" y="1514847"/>
                <a:ext cx="227565" cy="344395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A0BB5D-974F-AA76-AF5B-4392375BB2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7884" y="1497213"/>
                  <a:ext cx="263156" cy="380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87EDE6-7C28-D361-5763-A1425F286C29}"/>
                    </a:ext>
                  </a:extLst>
                </p14:cNvPr>
                <p14:cNvContentPartPr/>
                <p14:nvPr/>
              </p14:nvContentPartPr>
              <p14:xfrm>
                <a:off x="421233" y="1261884"/>
                <a:ext cx="164578" cy="342702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87EDE6-7C28-D361-5763-A1425F286C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3227" y="1243885"/>
                  <a:ext cx="200231" cy="3783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FE56B8-2B6E-1282-4202-DE978F3B0195}"/>
                  </a:ext>
                </a:extLst>
              </p14:cNvPr>
              <p14:cNvContentPartPr/>
              <p14:nvPr/>
            </p14:nvContentPartPr>
            <p14:xfrm>
              <a:off x="678937" y="1638111"/>
              <a:ext cx="159837" cy="14561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FE56B8-2B6E-1282-4202-DE978F3B01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297" y="1620274"/>
                <a:ext cx="195476" cy="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9A1252-0CE3-6D88-7544-88DB52AAF0A5}"/>
                  </a:ext>
                </a:extLst>
              </p14:cNvPr>
              <p14:cNvContentPartPr/>
              <p14:nvPr/>
            </p14:nvContentPartPr>
            <p14:xfrm>
              <a:off x="831324" y="1361105"/>
              <a:ext cx="332881" cy="413477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9A1252-0CE3-6D88-7544-88DB52AAF0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3690" y="1343112"/>
                <a:ext cx="368508" cy="449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C16E2-3BF7-79B3-90F8-689B9AA0880E}"/>
                  </a:ext>
                </a:extLst>
              </p14:cNvPr>
              <p14:cNvContentPartPr/>
              <p14:nvPr/>
            </p14:nvContentPartPr>
            <p14:xfrm>
              <a:off x="1244462" y="1504349"/>
              <a:ext cx="47409" cy="25736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C16E2-3BF7-79B3-90F8-689B9AA088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6504" y="1486351"/>
                <a:ext cx="82966" cy="2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CDA836-BED4-8C32-D985-9714E94A1E91}"/>
                  </a:ext>
                </a:extLst>
              </p14:cNvPr>
              <p14:cNvContentPartPr/>
              <p14:nvPr/>
            </p14:nvContentPartPr>
            <p14:xfrm>
              <a:off x="1198746" y="1512815"/>
              <a:ext cx="232644" cy="244835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CDA836-BED4-8C32-D985-9714E94A1E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1100" y="1494839"/>
                <a:ext cx="268297" cy="28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F956E9-2D56-9324-5C96-353EEC8F1E7B}"/>
                  </a:ext>
                </a:extLst>
              </p14:cNvPr>
              <p14:cNvContentPartPr/>
              <p14:nvPr/>
            </p14:nvContentPartPr>
            <p14:xfrm>
              <a:off x="1588519" y="1441362"/>
              <a:ext cx="102269" cy="247545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F956E9-2D56-9324-5C96-353EEC8F1E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70514" y="1423732"/>
                <a:ext cx="137919" cy="283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FF4A4B-9E25-F165-9371-D83169737E19}"/>
                  </a:ext>
                </a:extLst>
              </p14:cNvPr>
              <p14:cNvContentPartPr/>
              <p14:nvPr/>
            </p14:nvContentPartPr>
            <p14:xfrm>
              <a:off x="1531289" y="1504349"/>
              <a:ext cx="260074" cy="97866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FF4A4B-9E25-F165-9371-D83169737E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13278" y="1486359"/>
                <a:ext cx="295735" cy="133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3E9950-842D-9014-F987-50C2C30A75E3}"/>
                  </a:ext>
                </a:extLst>
              </p14:cNvPr>
              <p14:cNvContentPartPr/>
              <p14:nvPr/>
            </p14:nvContentPartPr>
            <p14:xfrm>
              <a:off x="1795088" y="1343496"/>
              <a:ext cx="326447" cy="307822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3E9950-842D-9014-F987-50C2C30A75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7452" y="1325495"/>
                <a:ext cx="362079" cy="34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D7BA8F-8738-8D9D-F04E-FD05700074B4}"/>
                  </a:ext>
                </a:extLst>
              </p14:cNvPr>
              <p14:cNvContentPartPr/>
              <p14:nvPr/>
            </p14:nvContentPartPr>
            <p14:xfrm>
              <a:off x="2171993" y="1425108"/>
              <a:ext cx="171690" cy="1016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D7BA8F-8738-8D9D-F04E-FD05700074B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3996" y="1408513"/>
                <a:ext cx="207324" cy="34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B448F27-014F-371E-8B50-D52D03469EDE}"/>
                  </a:ext>
                </a:extLst>
              </p14:cNvPr>
              <p14:cNvContentPartPr/>
              <p14:nvPr/>
            </p14:nvContentPartPr>
            <p14:xfrm>
              <a:off x="2187231" y="1484369"/>
              <a:ext cx="221808" cy="47071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B448F27-014F-371E-8B50-D52D03469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69616" y="1466403"/>
                <a:ext cx="257398" cy="82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E91231-C4CB-3715-4C6A-C23A6AFF77BE}"/>
                  </a:ext>
                </a:extLst>
              </p14:cNvPr>
              <p14:cNvContentPartPr/>
              <p14:nvPr/>
            </p14:nvContentPartPr>
            <p14:xfrm>
              <a:off x="2467962" y="1318437"/>
              <a:ext cx="255672" cy="260413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E91231-C4CB-3715-4C6A-C23A6AFF77B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50317" y="1300453"/>
                <a:ext cx="291322" cy="296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71B6AE-E32F-B65C-4C9D-D95B7AF3DC54}"/>
                  </a:ext>
                </a:extLst>
              </p14:cNvPr>
              <p14:cNvContentPartPr/>
              <p14:nvPr/>
            </p14:nvContentPartPr>
            <p14:xfrm>
              <a:off x="309482" y="2130491"/>
              <a:ext cx="169319" cy="51608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71B6AE-E32F-B65C-4C9D-D95B7AF3DC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1867" y="2112856"/>
                <a:ext cx="204908" cy="551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52D5BC-7E63-4FEA-F7F9-CAFC60F8205D}"/>
                  </a:ext>
                </a:extLst>
              </p14:cNvPr>
              <p14:cNvContentPartPr/>
              <p14:nvPr/>
            </p14:nvContentPartPr>
            <p14:xfrm>
              <a:off x="556011" y="2208378"/>
              <a:ext cx="66373" cy="282424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52D5BC-7E63-4FEA-F7F9-CAFC60F8205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8336" y="2190726"/>
                <a:ext cx="102085" cy="318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66207E-46CC-482D-D014-9FF0872AAF20}"/>
                  </a:ext>
                </a:extLst>
              </p14:cNvPr>
              <p14:cNvContentPartPr/>
              <p14:nvPr/>
            </p14:nvContentPartPr>
            <p14:xfrm>
              <a:off x="521470" y="2283894"/>
              <a:ext cx="241788" cy="23129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66207E-46CC-482D-D014-9FF0872AAF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3840" y="2266268"/>
                <a:ext cx="277409" cy="266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BF73C4-A301-677D-78F9-37A975CD2871}"/>
                  </a:ext>
                </a:extLst>
              </p14:cNvPr>
              <p14:cNvContentPartPr/>
              <p14:nvPr/>
            </p14:nvContentPartPr>
            <p14:xfrm>
              <a:off x="847917" y="2349251"/>
              <a:ext cx="116492" cy="14223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BF73C4-A301-677D-78F9-37A975CD287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0299" y="2331381"/>
                <a:ext cx="152087" cy="50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14435C-45C5-6EFE-3C42-684DBCBCE2A5}"/>
                  </a:ext>
                </a:extLst>
              </p14:cNvPr>
              <p14:cNvContentPartPr/>
              <p14:nvPr/>
            </p14:nvContentPartPr>
            <p14:xfrm>
              <a:off x="1002336" y="2146068"/>
              <a:ext cx="321706" cy="251947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14435C-45C5-6EFE-3C42-684DBCBCE2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4703" y="2128072"/>
                <a:ext cx="357331" cy="287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D67D567-F752-59DC-AB5A-21FF5454CAC5}"/>
                  </a:ext>
                </a:extLst>
              </p14:cNvPr>
              <p14:cNvContentPartPr/>
              <p14:nvPr/>
            </p14:nvContentPartPr>
            <p14:xfrm>
              <a:off x="1319301" y="2063441"/>
              <a:ext cx="178124" cy="37555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D67D567-F752-59DC-AB5A-21FF5454CAC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01309" y="2045438"/>
                <a:ext cx="213749" cy="411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4ED7E3-4E03-AC3D-0DD4-C6357D3A8973}"/>
                  </a:ext>
                </a:extLst>
              </p14:cNvPr>
              <p14:cNvContentPartPr/>
              <p14:nvPr/>
            </p14:nvContentPartPr>
            <p14:xfrm>
              <a:off x="1651844" y="2041090"/>
              <a:ext cx="146292" cy="350829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4ED7E3-4E03-AC3D-0DD4-C6357D3A897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33828" y="2023080"/>
                <a:ext cx="181964" cy="386488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066D9E5-B596-65A8-B907-1984670FF486}"/>
              </a:ext>
            </a:extLst>
          </p:cNvPr>
          <p:cNvGrpSpPr/>
          <p:nvPr/>
        </p:nvGrpSpPr>
        <p:grpSpPr>
          <a:xfrm>
            <a:off x="1802200" y="1988602"/>
            <a:ext cx="1463594" cy="396545"/>
            <a:chOff x="1802200" y="1988602"/>
            <a:chExt cx="1463594" cy="39654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7AB373-2BAA-D3CD-9506-D90EC4B74C74}"/>
                    </a:ext>
                  </a:extLst>
                </p14:cNvPr>
                <p14:cNvContentPartPr/>
                <p14:nvPr/>
              </p14:nvContentPartPr>
              <p14:xfrm>
                <a:off x="1845545" y="2090193"/>
                <a:ext cx="36912" cy="266508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7AB373-2BAA-D3CD-9506-D90EC4B74C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27627" y="2072546"/>
                  <a:ext cx="72391" cy="302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3FA074-CA5D-0639-9AAA-103CC9ADC024}"/>
                    </a:ext>
                  </a:extLst>
                </p14:cNvPr>
                <p14:cNvContentPartPr/>
                <p14:nvPr/>
              </p14:nvContentPartPr>
              <p14:xfrm>
                <a:off x="1802200" y="2132184"/>
                <a:ext cx="204537" cy="2336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3FA074-CA5D-0639-9AAA-103CC9ADC0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84555" y="2114542"/>
                  <a:ext cx="240187" cy="269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A1BF64-CDA7-E6C0-E3CC-0EC227B86708}"/>
                    </a:ext>
                  </a:extLst>
                </p14:cNvPr>
                <p14:cNvContentPartPr/>
                <p14:nvPr/>
              </p14:nvContentPartPr>
              <p14:xfrm>
                <a:off x="2020960" y="2219891"/>
                <a:ext cx="168980" cy="45039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A1BF64-CDA7-E6C0-E3CC-0EC227B867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2983" y="2201875"/>
                  <a:ext cx="204574" cy="80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ED8E1F-1438-D30A-8DAA-FDAD6251A138}"/>
                    </a:ext>
                  </a:extLst>
                </p14:cNvPr>
                <p14:cNvContentPartPr/>
                <p14:nvPr/>
              </p14:nvContentPartPr>
              <p14:xfrm>
                <a:off x="2306093" y="2049556"/>
                <a:ext cx="107687" cy="255672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ED8E1F-1438-D30A-8DAA-FDAD6251A1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88445" y="2031551"/>
                  <a:ext cx="143343" cy="291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9AC1B6-B9E8-5DAC-EEEA-BEAC81AD671B}"/>
                    </a:ext>
                  </a:extLst>
                </p14:cNvPr>
                <p14:cNvContentPartPr/>
                <p14:nvPr/>
              </p14:nvContentPartPr>
              <p14:xfrm>
                <a:off x="2409039" y="1988602"/>
                <a:ext cx="139180" cy="396545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9AC1B6-B9E8-5DAC-EEEA-BEAC81AD67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91057" y="1970954"/>
                  <a:ext cx="174784" cy="432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915FA4E-11EF-1ACF-F1AE-B29D6A84BCFA}"/>
                    </a:ext>
                  </a:extLst>
                </p14:cNvPr>
                <p14:cNvContentPartPr/>
                <p14:nvPr/>
              </p14:nvContentPartPr>
              <p14:xfrm>
                <a:off x="2677241" y="2080034"/>
                <a:ext cx="117169" cy="13207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915FA4E-11EF-1ACF-F1AE-B29D6A84BC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59215" y="2061691"/>
                  <a:ext cx="152860" cy="49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5CE6FC-E7A1-6BE0-8835-C75682A775DE}"/>
                    </a:ext>
                  </a:extLst>
                </p14:cNvPr>
                <p14:cNvContentPartPr/>
                <p14:nvPr/>
              </p14:nvContentPartPr>
              <p14:xfrm>
                <a:off x="2707380" y="2159275"/>
                <a:ext cx="143583" cy="48425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5CE6FC-E7A1-6BE0-8835-C75682A775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89387" y="2141340"/>
                  <a:ext cx="179209" cy="83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53CF3A-A925-9B10-0BCB-24A4BF6A4686}"/>
                    </a:ext>
                  </a:extLst>
                </p14:cNvPr>
                <p14:cNvContentPartPr/>
                <p14:nvPr/>
              </p14:nvContentPartPr>
              <p14:xfrm>
                <a:off x="2995899" y="1999099"/>
                <a:ext cx="269895" cy="291567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53CF3A-A925-9B10-0BCB-24A4BF6A468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77882" y="1981461"/>
                  <a:ext cx="305569" cy="327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25EE3E-5F41-110B-218F-C9EC079589D6}"/>
              </a:ext>
            </a:extLst>
          </p:cNvPr>
          <p:cNvGrpSpPr/>
          <p:nvPr/>
        </p:nvGrpSpPr>
        <p:grpSpPr>
          <a:xfrm>
            <a:off x="1199085" y="2711255"/>
            <a:ext cx="1248559" cy="461903"/>
            <a:chOff x="1199085" y="2711255"/>
            <a:chExt cx="1248559" cy="4619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F92AA5-9E86-E0B8-E197-2586EE0A85C7}"/>
                    </a:ext>
                  </a:extLst>
                </p14:cNvPr>
                <p14:cNvContentPartPr/>
                <p14:nvPr/>
              </p14:nvContentPartPr>
              <p14:xfrm>
                <a:off x="1216694" y="2785079"/>
                <a:ext cx="126312" cy="313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F92AA5-9E86-E0B8-E197-2586EE0A85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99061" y="2767077"/>
                  <a:ext cx="161938" cy="348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1BE206-AE82-1632-8058-409259AB5A4D}"/>
                    </a:ext>
                  </a:extLst>
                </p14:cNvPr>
                <p14:cNvContentPartPr/>
                <p14:nvPr/>
              </p14:nvContentPartPr>
              <p14:xfrm>
                <a:off x="1199085" y="2811154"/>
                <a:ext cx="300711" cy="362004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1BE206-AE82-1632-8058-409259AB5A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81100" y="2793144"/>
                  <a:ext cx="336322" cy="39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E0373B-0D81-A8CA-44A0-86BE7E65F0FD}"/>
                    </a:ext>
                  </a:extLst>
                </p14:cNvPr>
                <p14:cNvContentPartPr/>
                <p14:nvPr/>
              </p14:nvContentPartPr>
              <p14:xfrm>
                <a:off x="1475414" y="2864659"/>
                <a:ext cx="137826" cy="22011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E0373B-0D81-A8CA-44A0-86BE7E65F0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57781" y="2846617"/>
                  <a:ext cx="173452" cy="5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3AD798-5465-265A-84C0-10319B25E075}"/>
                    </a:ext>
                  </a:extLst>
                </p14:cNvPr>
                <p14:cNvContentPartPr/>
                <p14:nvPr/>
              </p14:nvContentPartPr>
              <p14:xfrm>
                <a:off x="1520114" y="2981150"/>
                <a:ext cx="186928" cy="32509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3AD798-5465-265A-84C0-10319B25E0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02106" y="2963645"/>
                  <a:ext cx="222585" cy="67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A294D6-9B66-A455-02D6-BB26769FA5A7}"/>
                    </a:ext>
                  </a:extLst>
                </p14:cNvPr>
                <p14:cNvContentPartPr/>
                <p14:nvPr/>
              </p14:nvContentPartPr>
              <p14:xfrm>
                <a:off x="1832677" y="2734283"/>
                <a:ext cx="111073" cy="315949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A294D6-9B66-A455-02D6-BB26769FA5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14704" y="2716630"/>
                  <a:ext cx="146659" cy="351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A9785E-4463-496E-562C-D32E4A256B5A}"/>
                    </a:ext>
                  </a:extLst>
                </p14:cNvPr>
                <p14:cNvContentPartPr/>
                <p14:nvPr/>
              </p14:nvContentPartPr>
              <p14:xfrm>
                <a:off x="2050760" y="2934418"/>
                <a:ext cx="54859" cy="190992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A9785E-4463-496E-562C-D32E4A256B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33191" y="2916760"/>
                  <a:ext cx="90356" cy="226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561C8A-C78D-6208-E0AF-5ED3CC165CF6}"/>
                    </a:ext>
                  </a:extLst>
                </p14:cNvPr>
                <p14:cNvContentPartPr/>
                <p14:nvPr/>
              </p14:nvContentPartPr>
              <p14:xfrm>
                <a:off x="2148626" y="2711255"/>
                <a:ext cx="299018" cy="264138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561C8A-C78D-6208-E0AF-5ED3CC165C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30635" y="2693622"/>
                  <a:ext cx="334641" cy="2997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6B3183-8721-9586-C9DD-03A560DDB904}"/>
              </a:ext>
            </a:extLst>
          </p:cNvPr>
          <p:cNvGrpSpPr/>
          <p:nvPr/>
        </p:nvGrpSpPr>
        <p:grpSpPr>
          <a:xfrm>
            <a:off x="2852317" y="2701774"/>
            <a:ext cx="500507" cy="269556"/>
            <a:chOff x="2852317" y="2701774"/>
            <a:chExt cx="500507" cy="2695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8A1A3CB-0A62-C786-C3C3-10CE98E4410C}"/>
                    </a:ext>
                  </a:extLst>
                </p14:cNvPr>
                <p14:cNvContentPartPr/>
                <p14:nvPr/>
              </p14:nvContentPartPr>
              <p14:xfrm>
                <a:off x="2852317" y="2701774"/>
                <a:ext cx="500507" cy="269556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8A1A3CB-0A62-C786-C3C3-10CE98E4410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34313" y="2683756"/>
                  <a:ext cx="536155" cy="305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5BC074-0492-AD3E-A633-963A5D85A091}"/>
                    </a:ext>
                  </a:extLst>
                </p14:cNvPr>
                <p14:cNvContentPartPr/>
                <p14:nvPr/>
              </p14:nvContentPartPr>
              <p14:xfrm>
                <a:off x="3127968" y="2724462"/>
                <a:ext cx="85675" cy="113105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5BC074-0492-AD3E-A633-963A5D85A0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10403" y="2706452"/>
                  <a:ext cx="121164" cy="1487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86CDB1-A47D-6CC7-51D0-1A844520C2DF}"/>
              </a:ext>
            </a:extLst>
          </p:cNvPr>
          <p:cNvGrpSpPr/>
          <p:nvPr/>
        </p:nvGrpSpPr>
        <p:grpSpPr>
          <a:xfrm>
            <a:off x="3425970" y="2223616"/>
            <a:ext cx="1760580" cy="647477"/>
            <a:chOff x="3425970" y="2223616"/>
            <a:chExt cx="1760580" cy="64747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4E526E-2468-D77D-427C-994582AC5CA6}"/>
                    </a:ext>
                  </a:extLst>
                </p14:cNvPr>
                <p14:cNvContentPartPr/>
                <p14:nvPr/>
              </p14:nvContentPartPr>
              <p14:xfrm>
                <a:off x="3457463" y="2665201"/>
                <a:ext cx="88046" cy="205892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4E526E-2468-D77D-427C-994582AC5C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39854" y="2647563"/>
                  <a:ext cx="123624" cy="241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5DA296-0947-863B-FF10-B5E4D9A232DA}"/>
                    </a:ext>
                  </a:extLst>
                </p14:cNvPr>
                <p14:cNvContentPartPr/>
                <p14:nvPr/>
              </p14:nvContentPartPr>
              <p14:xfrm>
                <a:off x="3425970" y="2705837"/>
                <a:ext cx="224856" cy="154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5DA296-0947-863B-FF10-B5E4D9A232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08313" y="2688197"/>
                  <a:ext cx="26053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F8A8A5-6D82-F015-EA42-B19734322973}"/>
                    </a:ext>
                  </a:extLst>
                </p14:cNvPr>
                <p14:cNvContentPartPr/>
                <p14:nvPr/>
              </p14:nvContentPartPr>
              <p14:xfrm>
                <a:off x="3665387" y="2724462"/>
                <a:ext cx="58584" cy="16593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F8A8A5-6D82-F015-EA42-B197343229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47306" y="2706426"/>
                  <a:ext cx="94385" cy="52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F9A195-43A6-FB1B-4514-03745E3191E7}"/>
                    </a:ext>
                  </a:extLst>
                </p14:cNvPr>
                <p14:cNvContentPartPr/>
                <p14:nvPr/>
              </p14:nvContentPartPr>
              <p14:xfrm>
                <a:off x="3837754" y="2696017"/>
                <a:ext cx="61632" cy="79241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F9A195-43A6-FB1B-4514-03745E3191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9733" y="2678008"/>
                  <a:ext cx="97314" cy="11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84FC0F-C12B-57D2-4794-62B92AA29332}"/>
                    </a:ext>
                  </a:extLst>
                </p14:cNvPr>
                <p14:cNvContentPartPr/>
                <p14:nvPr/>
              </p14:nvContentPartPr>
              <p14:xfrm>
                <a:off x="3734808" y="2509766"/>
                <a:ext cx="70775" cy="60955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84FC0F-C12B-57D2-4794-62B92AA293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17204" y="2491732"/>
                  <a:ext cx="106342" cy="96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F1A0E5-EB5D-D334-D80A-FF1A07669517}"/>
                    </a:ext>
                  </a:extLst>
                </p14:cNvPr>
                <p14:cNvContentPartPr/>
                <p14:nvPr/>
              </p14:nvContentPartPr>
              <p14:xfrm>
                <a:off x="3965082" y="2612712"/>
                <a:ext cx="143583" cy="109719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F1A0E5-EB5D-D334-D80A-FF1A076695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47089" y="2595085"/>
                  <a:ext cx="179209" cy="14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BF2D29-F8E0-EC52-96EF-2897D4B4D206}"/>
                    </a:ext>
                  </a:extLst>
                </p14:cNvPr>
                <p14:cNvContentPartPr/>
                <p14:nvPr/>
              </p14:nvContentPartPr>
              <p14:xfrm>
                <a:off x="4024005" y="2393952"/>
                <a:ext cx="189637" cy="291229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BF2D29-F8E0-EC52-96EF-2897D4B4D2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6013" y="2375953"/>
                  <a:ext cx="225261" cy="326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449775-1641-DD1F-3A67-76DC78857F5C}"/>
                    </a:ext>
                  </a:extLst>
                </p14:cNvPr>
                <p14:cNvContentPartPr/>
                <p14:nvPr/>
              </p14:nvContentPartPr>
              <p14:xfrm>
                <a:off x="4022312" y="2554127"/>
                <a:ext cx="214358" cy="61294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449775-1641-DD1F-3A67-76DC78857F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04659" y="2536099"/>
                  <a:ext cx="250024" cy="96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15979C-1B9B-685E-05E2-9AD5951CE138}"/>
                    </a:ext>
                  </a:extLst>
                </p14:cNvPr>
                <p14:cNvContentPartPr/>
                <p14:nvPr/>
              </p14:nvContentPartPr>
              <p14:xfrm>
                <a:off x="4309138" y="2568350"/>
                <a:ext cx="148324" cy="128344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15979C-1B9B-685E-05E2-9AD5951CE1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91498" y="2550685"/>
                  <a:ext cx="183965" cy="164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B9BB9E-7628-9384-7E89-BB68EB17EC99}"/>
                    </a:ext>
                  </a:extLst>
                </p14:cNvPr>
                <p14:cNvContentPartPr/>
                <p14:nvPr/>
              </p14:nvContentPartPr>
              <p14:xfrm>
                <a:off x="4486585" y="2481320"/>
                <a:ext cx="66712" cy="156112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B9BB9E-7628-9384-7E89-BB68EB17EC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69010" y="2463293"/>
                  <a:ext cx="102220" cy="191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2B3A17-F20D-C2D9-6F64-C321910D6E15}"/>
                    </a:ext>
                  </a:extLst>
                </p14:cNvPr>
                <p14:cNvContentPartPr/>
                <p14:nvPr/>
              </p14:nvContentPartPr>
              <p14:xfrm>
                <a:off x="4582758" y="2488770"/>
                <a:ext cx="82628" cy="150694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2B3A17-F20D-C2D9-6F64-C321910D6E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64795" y="2471147"/>
                  <a:ext cx="118194" cy="186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DADDF8-BEED-E47F-D1F0-3B277DBA86B2}"/>
                    </a:ext>
                  </a:extLst>
                </p14:cNvPr>
                <p14:cNvContentPartPr/>
                <p14:nvPr/>
              </p14:nvContentPartPr>
              <p14:xfrm>
                <a:off x="4657936" y="2481320"/>
                <a:ext cx="141551" cy="153403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DADDF8-BEED-E47F-D1F0-3B277DBA86B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40287" y="2463357"/>
                  <a:ext cx="177209" cy="188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A57C3C-75FD-10CD-C583-7A0139A24AC5}"/>
                    </a:ext>
                  </a:extLst>
                </p14:cNvPr>
                <p14:cNvContentPartPr/>
                <p14:nvPr/>
              </p14:nvContentPartPr>
              <p14:xfrm>
                <a:off x="4817434" y="2452875"/>
                <a:ext cx="84998" cy="413477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A57C3C-75FD-10CD-C583-7A0139A24A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99426" y="2434882"/>
                  <a:ext cx="120654" cy="44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1E12E0-3DFB-D4B2-D650-73EC25557029}"/>
                    </a:ext>
                  </a:extLst>
                </p14:cNvPr>
                <p14:cNvContentPartPr/>
                <p14:nvPr/>
              </p14:nvContentPartPr>
              <p14:xfrm>
                <a:off x="4822853" y="2469468"/>
                <a:ext cx="106332" cy="186251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1E12E0-3DFB-D4B2-D650-73EC255570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04831" y="2451816"/>
                  <a:ext cx="142016" cy="221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892E1E-4728-78F7-23C9-B8A4C337B9D4}"/>
                    </a:ext>
                  </a:extLst>
                </p14:cNvPr>
                <p14:cNvContentPartPr/>
                <p14:nvPr/>
              </p14:nvContentPartPr>
              <p14:xfrm>
                <a:off x="4897353" y="2223616"/>
                <a:ext cx="115476" cy="365052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892E1E-4728-78F7-23C9-B8A4C337B9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79726" y="2205615"/>
                  <a:ext cx="151090" cy="400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3EEB82-F380-0E53-2A58-9A215A4B9D2A}"/>
                    </a:ext>
                  </a:extLst>
                </p14:cNvPr>
                <p14:cNvContentPartPr/>
                <p14:nvPr/>
              </p14:nvContentPartPr>
              <p14:xfrm>
                <a:off x="4908189" y="2389888"/>
                <a:ext cx="217406" cy="50796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3EEB82-F380-0E53-2A58-9A215A4B9D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90552" y="2372360"/>
                  <a:ext cx="253040" cy="8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DC2C3E-D71A-0653-B81D-3131E891C52C}"/>
                    </a:ext>
                  </a:extLst>
                </p14:cNvPr>
                <p14:cNvContentPartPr/>
                <p14:nvPr/>
              </p14:nvContentPartPr>
              <p14:xfrm>
                <a:off x="5070058" y="2381422"/>
                <a:ext cx="116492" cy="16661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DC2C3E-D71A-0653-B81D-3131E891C5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52440" y="2363789"/>
                  <a:ext cx="152087" cy="2022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C776B4-0573-2083-9C1C-CEDCE4D67D2E}"/>
              </a:ext>
            </a:extLst>
          </p:cNvPr>
          <p:cNvGrpSpPr/>
          <p:nvPr/>
        </p:nvGrpSpPr>
        <p:grpSpPr>
          <a:xfrm>
            <a:off x="1679934" y="3080114"/>
            <a:ext cx="2656800" cy="1009800"/>
            <a:chOff x="1679934" y="3080114"/>
            <a:chExt cx="2656800" cy="10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8EDC0C-5B35-930A-4B8E-1DC89E6F7D85}"/>
                    </a:ext>
                  </a:extLst>
                </p14:cNvPr>
                <p14:cNvContentPartPr/>
                <p14:nvPr/>
              </p14:nvContentPartPr>
              <p14:xfrm>
                <a:off x="1679934" y="3327434"/>
                <a:ext cx="274680" cy="762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8EDC0C-5B35-930A-4B8E-1DC89E6F7D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62294" y="3309794"/>
                  <a:ext cx="31032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2A1115-2EE5-62ED-22B5-68815B97FB66}"/>
                    </a:ext>
                  </a:extLst>
                </p14:cNvPr>
                <p14:cNvContentPartPr/>
                <p14:nvPr/>
              </p14:nvContentPartPr>
              <p14:xfrm>
                <a:off x="1870374" y="3366674"/>
                <a:ext cx="185400" cy="46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2A1115-2EE5-62ED-22B5-68815B97FB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52734" y="3348674"/>
                  <a:ext cx="2210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91FC19-FD9B-AFFD-89F8-3734FF74F7BE}"/>
                    </a:ext>
                  </a:extLst>
                </p14:cNvPr>
                <p14:cNvContentPartPr/>
                <p14:nvPr/>
              </p14:nvContentPartPr>
              <p14:xfrm>
                <a:off x="2017254" y="3493754"/>
                <a:ext cx="128520" cy="27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991FC19-FD9B-AFFD-89F8-3734FF74F7B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99254" y="3475754"/>
                  <a:ext cx="164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47626B6-89F5-8F51-C728-C7CD27529437}"/>
                    </a:ext>
                  </a:extLst>
                </p14:cNvPr>
                <p14:cNvContentPartPr/>
                <p14:nvPr/>
              </p14:nvContentPartPr>
              <p14:xfrm>
                <a:off x="2030934" y="3336794"/>
                <a:ext cx="274320" cy="464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47626B6-89F5-8F51-C728-C7CD2752943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13294" y="3319154"/>
                  <a:ext cx="3099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CF23C3-D257-40B1-C9D3-99ABF83F304F}"/>
                    </a:ext>
                  </a:extLst>
                </p14:cNvPr>
                <p14:cNvContentPartPr/>
                <p14:nvPr/>
              </p14:nvContentPartPr>
              <p14:xfrm>
                <a:off x="2455014" y="3465314"/>
                <a:ext cx="138960" cy="15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CF23C3-D257-40B1-C9D3-99ABF83F30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37014" y="3447314"/>
                  <a:ext cx="174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C445F9-A5E1-58E0-5DB6-1F53E754AC10}"/>
                    </a:ext>
                  </a:extLst>
                </p14:cNvPr>
                <p14:cNvContentPartPr/>
                <p14:nvPr/>
              </p14:nvContentPartPr>
              <p14:xfrm>
                <a:off x="2486694" y="3564674"/>
                <a:ext cx="138240" cy="24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C445F9-A5E1-58E0-5DB6-1F53E754AC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69054" y="3546674"/>
                  <a:ext cx="173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53506B-58FB-015E-7394-5928C46803E0}"/>
                    </a:ext>
                  </a:extLst>
                </p14:cNvPr>
                <p14:cNvContentPartPr/>
                <p14:nvPr/>
              </p14:nvContentPartPr>
              <p14:xfrm>
                <a:off x="2709174" y="3220154"/>
                <a:ext cx="359280" cy="725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53506B-58FB-015E-7394-5928C46803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91174" y="3202154"/>
                  <a:ext cx="39492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952FBA-9D21-EDDA-C64D-C85484B4BBFA}"/>
                    </a:ext>
                  </a:extLst>
                </p14:cNvPr>
                <p14:cNvContentPartPr/>
                <p14:nvPr/>
              </p14:nvContentPartPr>
              <p14:xfrm>
                <a:off x="2977374" y="3195314"/>
                <a:ext cx="260640" cy="474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952FBA-9D21-EDDA-C64D-C85484B4BBF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59374" y="3177314"/>
                  <a:ext cx="2962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F4F587-F06E-0CEA-A5F1-1B31FADE01A4}"/>
                    </a:ext>
                  </a:extLst>
                </p14:cNvPr>
                <p14:cNvContentPartPr/>
                <p14:nvPr/>
              </p14:nvContentPartPr>
              <p14:xfrm>
                <a:off x="3104814" y="3323474"/>
                <a:ext cx="322560" cy="219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F4F587-F06E-0CEA-A5F1-1B31FADE01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86814" y="3305474"/>
                  <a:ext cx="358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779B34-79A4-29D7-ACB5-0C144D469A1A}"/>
                    </a:ext>
                  </a:extLst>
                </p14:cNvPr>
                <p14:cNvContentPartPr/>
                <p14:nvPr/>
              </p14:nvContentPartPr>
              <p14:xfrm>
                <a:off x="3337014" y="3182714"/>
                <a:ext cx="281520" cy="381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779B34-79A4-29D7-ACB5-0C144D469A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19374" y="3165074"/>
                  <a:ext cx="3171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10A0F3F-1801-E257-2407-916DB1627567}"/>
                    </a:ext>
                  </a:extLst>
                </p14:cNvPr>
                <p14:cNvContentPartPr/>
                <p14:nvPr/>
              </p14:nvContentPartPr>
              <p14:xfrm>
                <a:off x="3692334" y="3250034"/>
                <a:ext cx="185760" cy="30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10A0F3F-1801-E257-2407-916DB162756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74694" y="3232034"/>
                  <a:ext cx="221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6F05661-0F02-77AE-2713-2946EB1196E6}"/>
                    </a:ext>
                  </a:extLst>
                </p14:cNvPr>
                <p14:cNvContentPartPr/>
                <p14:nvPr/>
              </p14:nvContentPartPr>
              <p14:xfrm>
                <a:off x="3741294" y="3381074"/>
                <a:ext cx="204120" cy="87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6F05661-0F02-77AE-2713-2946EB1196E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23654" y="3363434"/>
                  <a:ext cx="239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505827-AE49-72E4-5E3C-F0AC90677611}"/>
                    </a:ext>
                  </a:extLst>
                </p14:cNvPr>
                <p14:cNvContentPartPr/>
                <p14:nvPr/>
              </p14:nvContentPartPr>
              <p14:xfrm>
                <a:off x="4024254" y="3080114"/>
                <a:ext cx="312480" cy="367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505827-AE49-72E4-5E3C-F0AC906776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06614" y="3062474"/>
                  <a:ext cx="34812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180A59-7DEC-FBE5-AD78-8E3E4EBC2EFE}"/>
              </a:ext>
            </a:extLst>
          </p:cNvPr>
          <p:cNvGrpSpPr/>
          <p:nvPr/>
        </p:nvGrpSpPr>
        <p:grpSpPr>
          <a:xfrm>
            <a:off x="7027014" y="1268954"/>
            <a:ext cx="1276920" cy="884160"/>
            <a:chOff x="7027014" y="1268954"/>
            <a:chExt cx="1276920" cy="88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BFBB764-7203-F2E6-CD31-8114A6A7D794}"/>
                    </a:ext>
                  </a:extLst>
                </p14:cNvPr>
                <p14:cNvContentPartPr/>
                <p14:nvPr/>
              </p14:nvContentPartPr>
              <p14:xfrm>
                <a:off x="7027014" y="1308914"/>
                <a:ext cx="222840" cy="844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BFBB764-7203-F2E6-CD31-8114A6A7D7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09014" y="1291274"/>
                  <a:ext cx="25848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9AA645-0356-E5F3-B252-49049B5E1F5B}"/>
                    </a:ext>
                  </a:extLst>
                </p14:cNvPr>
                <p14:cNvContentPartPr/>
                <p14:nvPr/>
              </p14:nvContentPartPr>
              <p14:xfrm>
                <a:off x="7329054" y="1268954"/>
                <a:ext cx="47520" cy="291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9AA645-0356-E5F3-B252-49049B5E1F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11054" y="1250954"/>
                  <a:ext cx="83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3660CA-5383-2AD7-F89F-3FF7BC8E23A8}"/>
                    </a:ext>
                  </a:extLst>
                </p14:cNvPr>
                <p14:cNvContentPartPr/>
                <p14:nvPr/>
              </p14:nvContentPartPr>
              <p14:xfrm>
                <a:off x="7504374" y="1452194"/>
                <a:ext cx="119160" cy="529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3660CA-5383-2AD7-F89F-3FF7BC8E23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86374" y="1434554"/>
                  <a:ext cx="1548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669A06-9C2F-A30F-2C59-CE5C83A1E733}"/>
                    </a:ext>
                  </a:extLst>
                </p14:cNvPr>
                <p14:cNvContentPartPr/>
                <p14:nvPr/>
              </p14:nvContentPartPr>
              <p14:xfrm>
                <a:off x="7642614" y="1574594"/>
                <a:ext cx="86760" cy="340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669A06-9C2F-A30F-2C59-CE5C83A1E7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24614" y="1556594"/>
                  <a:ext cx="122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6CDD38-336D-6BAF-EE58-ED33AD7E1328}"/>
                    </a:ext>
                  </a:extLst>
                </p14:cNvPr>
                <p14:cNvContentPartPr/>
                <p14:nvPr/>
              </p14:nvContentPartPr>
              <p14:xfrm>
                <a:off x="7605894" y="1613834"/>
                <a:ext cx="223920" cy="289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6CDD38-336D-6BAF-EE58-ED33AD7E132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87894" y="1595834"/>
                  <a:ext cx="259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869F01-BE34-2391-6E4D-484643CECE9E}"/>
                    </a:ext>
                  </a:extLst>
                </p14:cNvPr>
                <p14:cNvContentPartPr/>
                <p14:nvPr/>
              </p14:nvContentPartPr>
              <p14:xfrm>
                <a:off x="7838814" y="1525274"/>
                <a:ext cx="150480" cy="431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869F01-BE34-2391-6E4D-484643CECE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21174" y="1507634"/>
                  <a:ext cx="1861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AE96C5F-6AF6-98D0-2FFA-DB2ED78A1090}"/>
                    </a:ext>
                  </a:extLst>
                </p14:cNvPr>
                <p14:cNvContentPartPr/>
                <p14:nvPr/>
              </p14:nvContentPartPr>
              <p14:xfrm>
                <a:off x="8121774" y="1613834"/>
                <a:ext cx="182160" cy="235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AE96C5F-6AF6-98D0-2FFA-DB2ED78A10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04134" y="1595834"/>
                  <a:ext cx="21780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39C2456-9DE7-ACC0-6F54-8A4A8FBA5797}"/>
              </a:ext>
            </a:extLst>
          </p:cNvPr>
          <p:cNvGrpSpPr/>
          <p:nvPr/>
        </p:nvGrpSpPr>
        <p:grpSpPr>
          <a:xfrm>
            <a:off x="8528214" y="1413674"/>
            <a:ext cx="1028160" cy="465480"/>
            <a:chOff x="8528214" y="1413674"/>
            <a:chExt cx="102816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2FB907E-BEBB-3359-23D6-9FD0DFF3CBCB}"/>
                    </a:ext>
                  </a:extLst>
                </p14:cNvPr>
                <p14:cNvContentPartPr/>
                <p14:nvPr/>
              </p14:nvContentPartPr>
              <p14:xfrm>
                <a:off x="8528214" y="1523114"/>
                <a:ext cx="194760" cy="351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2FB907E-BEBB-3359-23D6-9FD0DFF3CB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10574" y="1505114"/>
                  <a:ext cx="230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A73068-B320-428E-412C-4FC8E3333A70}"/>
                    </a:ext>
                  </a:extLst>
                </p14:cNvPr>
                <p14:cNvContentPartPr/>
                <p14:nvPr/>
              </p14:nvContentPartPr>
              <p14:xfrm>
                <a:off x="8870214" y="1611314"/>
                <a:ext cx="61560" cy="267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A73068-B320-428E-412C-4FC8E3333A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52574" y="1593314"/>
                  <a:ext cx="97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BC7951-2C6A-0C7B-C661-DF9F3A0FB750}"/>
                    </a:ext>
                  </a:extLst>
                </p14:cNvPr>
                <p14:cNvContentPartPr/>
                <p14:nvPr/>
              </p14:nvContentPartPr>
              <p14:xfrm>
                <a:off x="8836734" y="1591874"/>
                <a:ext cx="182160" cy="224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BC7951-2C6A-0C7B-C661-DF9F3A0FB75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19094" y="1573874"/>
                  <a:ext cx="21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A6446A-23D4-D1FE-6A95-8D6660260EE1}"/>
                    </a:ext>
                  </a:extLst>
                </p14:cNvPr>
                <p14:cNvContentPartPr/>
                <p14:nvPr/>
              </p14:nvContentPartPr>
              <p14:xfrm>
                <a:off x="9175854" y="1684754"/>
                <a:ext cx="126000" cy="17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A6446A-23D4-D1FE-6A95-8D6660260E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58214" y="1666754"/>
                  <a:ext cx="161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8C07B3-9CC9-9072-45EB-23B3DB73BD63}"/>
                    </a:ext>
                  </a:extLst>
                </p14:cNvPr>
                <p14:cNvContentPartPr/>
                <p14:nvPr/>
              </p14:nvContentPartPr>
              <p14:xfrm>
                <a:off x="9309054" y="1413674"/>
                <a:ext cx="247320" cy="419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8C07B3-9CC9-9072-45EB-23B3DB73BD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91054" y="1396034"/>
                  <a:ext cx="28296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268CC22-57DA-29DD-62EC-0AAE6FDD6D2C}"/>
              </a:ext>
            </a:extLst>
          </p:cNvPr>
          <p:cNvGrpSpPr/>
          <p:nvPr/>
        </p:nvGrpSpPr>
        <p:grpSpPr>
          <a:xfrm>
            <a:off x="8243454" y="2188394"/>
            <a:ext cx="3398760" cy="1533960"/>
            <a:chOff x="8243454" y="2188394"/>
            <a:chExt cx="3398760" cy="15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5CB2DCD-CAA9-D222-2BCF-301BFC747F83}"/>
                    </a:ext>
                  </a:extLst>
                </p14:cNvPr>
                <p14:cNvContentPartPr/>
                <p14:nvPr/>
              </p14:nvContentPartPr>
              <p14:xfrm>
                <a:off x="8243454" y="2485754"/>
                <a:ext cx="298080" cy="267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5CB2DCD-CAA9-D222-2BCF-301BFC747F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25454" y="2468114"/>
                  <a:ext cx="333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B17C83-D2B5-B8DF-50FB-F66C8C5F25A7}"/>
                    </a:ext>
                  </a:extLst>
                </p14:cNvPr>
                <p14:cNvContentPartPr/>
                <p14:nvPr/>
              </p14:nvContentPartPr>
              <p14:xfrm>
                <a:off x="8664654" y="2498354"/>
                <a:ext cx="114480" cy="237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B17C83-D2B5-B8DF-50FB-F66C8C5F25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47014" y="2480354"/>
                  <a:ext cx="150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3826D5-1C2F-8C31-6FE0-DEFA777E20C1}"/>
                    </a:ext>
                  </a:extLst>
                </p14:cNvPr>
                <p14:cNvContentPartPr/>
                <p14:nvPr/>
              </p14:nvContentPartPr>
              <p14:xfrm>
                <a:off x="8615694" y="2516354"/>
                <a:ext cx="221400" cy="178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3826D5-1C2F-8C31-6FE0-DEFA777E20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98054" y="2498714"/>
                  <a:ext cx="257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A4A873-8846-F550-D43E-D15DFECB6849}"/>
                    </a:ext>
                  </a:extLst>
                </p14:cNvPr>
                <p14:cNvContentPartPr/>
                <p14:nvPr/>
              </p14:nvContentPartPr>
              <p14:xfrm>
                <a:off x="8887494" y="2551994"/>
                <a:ext cx="133920" cy="19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A4A873-8846-F550-D43E-D15DFECB68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69494" y="2534354"/>
                  <a:ext cx="169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71B5D7-02D4-5E45-3C0E-FF41A67136F5}"/>
                    </a:ext>
                  </a:extLst>
                </p14:cNvPr>
                <p14:cNvContentPartPr/>
                <p14:nvPr/>
              </p14:nvContentPartPr>
              <p14:xfrm>
                <a:off x="9081534" y="2255354"/>
                <a:ext cx="218880" cy="290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71B5D7-02D4-5E45-3C0E-FF41A67136F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63534" y="2237354"/>
                  <a:ext cx="254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95035E8-DAB7-D0A4-2F6A-88DB6937959C}"/>
                    </a:ext>
                  </a:extLst>
                </p14:cNvPr>
                <p14:cNvContentPartPr/>
                <p14:nvPr/>
              </p14:nvContentPartPr>
              <p14:xfrm>
                <a:off x="9460614" y="2259314"/>
                <a:ext cx="154440" cy="33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95035E8-DAB7-D0A4-2F6A-88DB693795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42614" y="2241674"/>
                  <a:ext cx="190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94DB30-2DAF-214C-768C-BEBC964D47B0}"/>
                    </a:ext>
                  </a:extLst>
                </p14:cNvPr>
                <p14:cNvContentPartPr/>
                <p14:nvPr/>
              </p14:nvContentPartPr>
              <p14:xfrm>
                <a:off x="9534774" y="2397194"/>
                <a:ext cx="142920" cy="43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94DB30-2DAF-214C-768C-BEBC964D47B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16774" y="2379194"/>
                  <a:ext cx="178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892515-1F72-9B03-FBC8-73087E18119C}"/>
                    </a:ext>
                  </a:extLst>
                </p14:cNvPr>
                <p14:cNvContentPartPr/>
                <p14:nvPr/>
              </p14:nvContentPartPr>
              <p14:xfrm>
                <a:off x="9846894" y="2188394"/>
                <a:ext cx="240120" cy="272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892515-1F72-9B03-FBC8-73087E18119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29254" y="2170394"/>
                  <a:ext cx="275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DDC5F4-9649-8DE9-7FA6-C577F5AA93E4}"/>
                    </a:ext>
                  </a:extLst>
                </p14:cNvPr>
                <p14:cNvContentPartPr/>
                <p14:nvPr/>
              </p14:nvContentPartPr>
              <p14:xfrm>
                <a:off x="9057054" y="2866634"/>
                <a:ext cx="286560" cy="226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DDC5F4-9649-8DE9-7FA6-C577F5AA93E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39054" y="2848634"/>
                  <a:ext cx="322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5F6ADE-E548-2AA2-FEDB-1CB4046EF7B7}"/>
                    </a:ext>
                  </a:extLst>
                </p14:cNvPr>
                <p14:cNvContentPartPr/>
                <p14:nvPr/>
              </p14:nvContentPartPr>
              <p14:xfrm>
                <a:off x="9468534" y="2873834"/>
                <a:ext cx="73800" cy="241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5F6ADE-E548-2AA2-FEDB-1CB4046EF7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50894" y="2855834"/>
                  <a:ext cx="109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D7E83AF-14B8-AD2D-C72F-D426EF3AE407}"/>
                    </a:ext>
                  </a:extLst>
                </p14:cNvPr>
                <p14:cNvContentPartPr/>
                <p14:nvPr/>
              </p14:nvContentPartPr>
              <p14:xfrm>
                <a:off x="9386454" y="2860154"/>
                <a:ext cx="177120" cy="178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D7E83AF-14B8-AD2D-C72F-D426EF3AE40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368454" y="2842514"/>
                  <a:ext cx="212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B6BA1F-7E54-268A-4CC2-B8860E8EB60F}"/>
                    </a:ext>
                  </a:extLst>
                </p14:cNvPr>
                <p14:cNvContentPartPr/>
                <p14:nvPr/>
              </p14:nvContentPartPr>
              <p14:xfrm>
                <a:off x="9665094" y="2845394"/>
                <a:ext cx="211680" cy="77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B6BA1F-7E54-268A-4CC2-B8860E8EB60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47094" y="2827754"/>
                  <a:ext cx="247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AAC578-A75E-7885-413E-E579600D3D8C}"/>
                    </a:ext>
                  </a:extLst>
                </p14:cNvPr>
                <p14:cNvContentPartPr/>
                <p14:nvPr/>
              </p14:nvContentPartPr>
              <p14:xfrm>
                <a:off x="9931494" y="2605994"/>
                <a:ext cx="230400" cy="308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AAC578-A75E-7885-413E-E579600D3D8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13854" y="2587994"/>
                  <a:ext cx="266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F546D8-030A-A358-1D5A-88FE022D3401}"/>
                    </a:ext>
                  </a:extLst>
                </p14:cNvPr>
                <p14:cNvContentPartPr/>
                <p14:nvPr/>
              </p14:nvContentPartPr>
              <p14:xfrm>
                <a:off x="9474294" y="3463514"/>
                <a:ext cx="85320" cy="258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F546D8-030A-A358-1D5A-88FE022D34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56294" y="3445874"/>
                  <a:ext cx="120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6869E1-4BFB-DA90-B587-8CE8F65B6F46}"/>
                    </a:ext>
                  </a:extLst>
                </p14:cNvPr>
                <p14:cNvContentPartPr/>
                <p14:nvPr/>
              </p14:nvContentPartPr>
              <p14:xfrm>
                <a:off x="9423174" y="3443714"/>
                <a:ext cx="293760" cy="214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6869E1-4BFB-DA90-B587-8CE8F65B6F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05174" y="3425714"/>
                  <a:ext cx="329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378DC9-1E16-6CA2-A1ED-63A26DA8DED3}"/>
                    </a:ext>
                  </a:extLst>
                </p14:cNvPr>
                <p14:cNvContentPartPr/>
                <p14:nvPr/>
              </p14:nvContentPartPr>
              <p14:xfrm>
                <a:off x="9792174" y="3413834"/>
                <a:ext cx="103320" cy="32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378DC9-1E16-6CA2-A1ED-63A26DA8DE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74534" y="3395834"/>
                  <a:ext cx="138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A4D15F-0A21-5278-270D-28BBD896A867}"/>
                    </a:ext>
                  </a:extLst>
                </p14:cNvPr>
                <p14:cNvContentPartPr/>
                <p14:nvPr/>
              </p14:nvContentPartPr>
              <p14:xfrm>
                <a:off x="9871374" y="3482954"/>
                <a:ext cx="113760" cy="32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A4D15F-0A21-5278-270D-28BBD896A8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53734" y="3465314"/>
                  <a:ext cx="149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BC6992-409C-57A9-FE4F-FDD056309DB6}"/>
                    </a:ext>
                  </a:extLst>
                </p14:cNvPr>
                <p14:cNvContentPartPr/>
                <p14:nvPr/>
              </p14:nvContentPartPr>
              <p14:xfrm>
                <a:off x="10082334" y="3047714"/>
                <a:ext cx="143280" cy="202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BC6992-409C-57A9-FE4F-FDD056309D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64334" y="3029714"/>
                  <a:ext cx="178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0C5528-C79C-DF2E-3025-AF0FF24564AB}"/>
                    </a:ext>
                  </a:extLst>
                </p14:cNvPr>
                <p14:cNvContentPartPr/>
                <p14:nvPr/>
              </p14:nvContentPartPr>
              <p14:xfrm>
                <a:off x="10079454" y="3241754"/>
                <a:ext cx="405720" cy="159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0C5528-C79C-DF2E-3025-AF0FF24564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61454" y="3224114"/>
                  <a:ext cx="441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10E41D-5466-9352-A73F-07E35AEBC351}"/>
                    </a:ext>
                  </a:extLst>
                </p14:cNvPr>
                <p14:cNvContentPartPr/>
                <p14:nvPr/>
              </p14:nvContentPartPr>
              <p14:xfrm>
                <a:off x="10230294" y="3450194"/>
                <a:ext cx="227880" cy="121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10E41D-5466-9352-A73F-07E35AEBC35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12294" y="3432554"/>
                  <a:ext cx="26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35CEE4-284C-D345-4F72-541497A0FCA5}"/>
                    </a:ext>
                  </a:extLst>
                </p14:cNvPr>
                <p14:cNvContentPartPr/>
                <p14:nvPr/>
              </p14:nvContentPartPr>
              <p14:xfrm>
                <a:off x="10647534" y="3154994"/>
                <a:ext cx="178920" cy="28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35CEE4-284C-D345-4F72-541497A0FC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29534" y="3136994"/>
                  <a:ext cx="214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5EC19DB-C585-3655-0456-68A51A866983}"/>
                    </a:ext>
                  </a:extLst>
                </p14:cNvPr>
                <p14:cNvContentPartPr/>
                <p14:nvPr/>
              </p14:nvContentPartPr>
              <p14:xfrm>
                <a:off x="10741494" y="3215834"/>
                <a:ext cx="191160" cy="39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5EC19DB-C585-3655-0456-68A51A86698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23494" y="3197834"/>
                  <a:ext cx="226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4D11D6-C3E6-BE58-5B13-0BD1933128BA}"/>
                    </a:ext>
                  </a:extLst>
                </p14:cNvPr>
                <p14:cNvContentPartPr/>
                <p14:nvPr/>
              </p14:nvContentPartPr>
              <p14:xfrm>
                <a:off x="11101494" y="2883914"/>
                <a:ext cx="77760" cy="334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4D11D6-C3E6-BE58-5B13-0BD1933128B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83854" y="2866274"/>
                  <a:ext cx="1134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D8C6C6F-28E3-D6FB-71A8-107F6C1910BF}"/>
                    </a:ext>
                  </a:extLst>
                </p14:cNvPr>
                <p14:cNvContentPartPr/>
                <p14:nvPr/>
              </p14:nvContentPartPr>
              <p14:xfrm>
                <a:off x="11268174" y="3144914"/>
                <a:ext cx="40320" cy="38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D8C6C6F-28E3-D6FB-71A8-107F6C1910B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50174" y="3127274"/>
                  <a:ext cx="75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2B8C3B-BF21-33F0-AD72-FE96313CEE8D}"/>
                    </a:ext>
                  </a:extLst>
                </p14:cNvPr>
                <p14:cNvContentPartPr/>
                <p14:nvPr/>
              </p14:nvContentPartPr>
              <p14:xfrm>
                <a:off x="11380134" y="2841794"/>
                <a:ext cx="244080" cy="317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2B8C3B-BF21-33F0-AD72-FE96313CEE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62494" y="2824154"/>
                  <a:ext cx="2797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C51765-ABB3-09FD-5F05-4B942E3422C3}"/>
                    </a:ext>
                  </a:extLst>
                </p14:cNvPr>
                <p14:cNvContentPartPr/>
                <p14:nvPr/>
              </p14:nvContentPartPr>
              <p14:xfrm>
                <a:off x="11465094" y="2775554"/>
                <a:ext cx="177120" cy="44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C51765-ABB3-09FD-5F05-4B942E3422C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447454" y="2757914"/>
                  <a:ext cx="2127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169F1D0-1511-95A5-B7F2-D3CE30E668FE}"/>
              </a:ext>
            </a:extLst>
          </p:cNvPr>
          <p:cNvGrpSpPr/>
          <p:nvPr/>
        </p:nvGrpSpPr>
        <p:grpSpPr>
          <a:xfrm>
            <a:off x="618654" y="4826474"/>
            <a:ext cx="1158480" cy="555840"/>
            <a:chOff x="618654" y="4826474"/>
            <a:chExt cx="115848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E7918B-44AA-448C-D7F2-D661A951FB98}"/>
                    </a:ext>
                  </a:extLst>
                </p14:cNvPr>
                <p14:cNvContentPartPr/>
                <p14:nvPr/>
              </p14:nvContentPartPr>
              <p14:xfrm>
                <a:off x="618654" y="4826474"/>
                <a:ext cx="194400" cy="555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E7918B-44AA-448C-D7F2-D661A951FB9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1014" y="4808834"/>
                  <a:ext cx="2300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CF3675-0BB3-3F83-BA87-F02A8AA00D86}"/>
                    </a:ext>
                  </a:extLst>
                </p14:cNvPr>
                <p14:cNvContentPartPr/>
                <p14:nvPr/>
              </p14:nvContentPartPr>
              <p14:xfrm>
                <a:off x="955614" y="5194394"/>
                <a:ext cx="55800" cy="187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CF3675-0BB3-3F83-BA87-F02A8AA00D8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7974" y="5176394"/>
                  <a:ext cx="91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640BDB-9675-94C4-DCC4-A7CC29938C1D}"/>
                    </a:ext>
                  </a:extLst>
                </p14:cNvPr>
                <p14:cNvContentPartPr/>
                <p14:nvPr/>
              </p14:nvContentPartPr>
              <p14:xfrm>
                <a:off x="800814" y="4985594"/>
                <a:ext cx="60840" cy="13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640BDB-9675-94C4-DCC4-A7CC29938C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2814" y="4967594"/>
                  <a:ext cx="96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2277040-751A-66A9-1419-BEE6DE68FBF8}"/>
                    </a:ext>
                  </a:extLst>
                </p14:cNvPr>
                <p14:cNvContentPartPr/>
                <p14:nvPr/>
              </p14:nvContentPartPr>
              <p14:xfrm>
                <a:off x="1069374" y="5175674"/>
                <a:ext cx="218520" cy="169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2277040-751A-66A9-1419-BEE6DE68FB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1734" y="5157674"/>
                  <a:ext cx="254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CC204BC-AC67-1B7C-62AF-B867E77D9DFD}"/>
                    </a:ext>
                  </a:extLst>
                </p14:cNvPr>
                <p14:cNvContentPartPr/>
                <p14:nvPr/>
              </p14:nvContentPartPr>
              <p14:xfrm>
                <a:off x="1308774" y="5136074"/>
                <a:ext cx="195120" cy="174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CC204BC-AC67-1B7C-62AF-B867E77D9DF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90774" y="5118434"/>
                  <a:ext cx="23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166D94-66F6-C0D5-CA96-590C406A3C23}"/>
                    </a:ext>
                  </a:extLst>
                </p14:cNvPr>
                <p14:cNvContentPartPr/>
                <p14:nvPr/>
              </p14:nvContentPartPr>
              <p14:xfrm>
                <a:off x="1525134" y="5094314"/>
                <a:ext cx="252000" cy="195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166D94-66F6-C0D5-CA96-590C406A3C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07134" y="5076674"/>
                  <a:ext cx="2876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20EE42A-D551-2C26-8F35-9D141C97B701}"/>
                  </a:ext>
                </a:extLst>
              </p14:cNvPr>
              <p14:cNvContentPartPr/>
              <p14:nvPr/>
            </p14:nvContentPartPr>
            <p14:xfrm>
              <a:off x="1161894" y="2274434"/>
              <a:ext cx="4281480" cy="8715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20EE42A-D551-2C26-8F35-9D141C97B70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08254" y="2166794"/>
                <a:ext cx="438912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AD37AC4-711D-47E5-0756-7AB867EECF8E}"/>
                  </a:ext>
                </a:extLst>
              </p14:cNvPr>
              <p14:cNvContentPartPr/>
              <p14:nvPr/>
            </p14:nvContentPartPr>
            <p14:xfrm>
              <a:off x="9264774" y="2782754"/>
              <a:ext cx="2540880" cy="10040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AD37AC4-711D-47E5-0756-7AB867EECF8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211134" y="2674754"/>
                <a:ext cx="2648520" cy="12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47EA609-FBFA-78AB-95E2-8A33B5088075}"/>
                  </a:ext>
                </a:extLst>
              </p14:cNvPr>
              <p14:cNvContentPartPr/>
              <p14:nvPr/>
            </p14:nvContentPartPr>
            <p14:xfrm>
              <a:off x="2348814" y="4822514"/>
              <a:ext cx="15120" cy="3898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47EA609-FBFA-78AB-95E2-8A33B508807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331174" y="4804874"/>
                <a:ext cx="507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4DBBA2A-8135-E2F7-974D-06B7B9D6CE98}"/>
                  </a:ext>
                </a:extLst>
              </p14:cNvPr>
              <p14:cNvContentPartPr/>
              <p14:nvPr/>
            </p14:nvContentPartPr>
            <p14:xfrm>
              <a:off x="2528094" y="4877594"/>
              <a:ext cx="237600" cy="278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4DBBA2A-8135-E2F7-974D-06B7B9D6CE9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510454" y="4859954"/>
                <a:ext cx="273240" cy="3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1934F47-5994-CB9E-137E-8353317D381E}"/>
              </a:ext>
            </a:extLst>
          </p:cNvPr>
          <p:cNvGrpSpPr/>
          <p:nvPr/>
        </p:nvGrpSpPr>
        <p:grpSpPr>
          <a:xfrm>
            <a:off x="2985654" y="4662314"/>
            <a:ext cx="1333440" cy="477360"/>
            <a:chOff x="2985654" y="4662314"/>
            <a:chExt cx="133344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82528D-C0D6-7D4B-0F9D-1DB8B6D8C09D}"/>
                    </a:ext>
                  </a:extLst>
                </p14:cNvPr>
                <p14:cNvContentPartPr/>
                <p14:nvPr/>
              </p14:nvContentPartPr>
              <p14:xfrm>
                <a:off x="2985654" y="4822514"/>
                <a:ext cx="12240" cy="317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82528D-C0D6-7D4B-0F9D-1DB8B6D8C09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68014" y="4804874"/>
                  <a:ext cx="47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5BAE49-65DA-52E8-A805-751EBBCEB3A7}"/>
                    </a:ext>
                  </a:extLst>
                </p14:cNvPr>
                <p14:cNvContentPartPr/>
                <p14:nvPr/>
              </p14:nvContentPartPr>
              <p14:xfrm>
                <a:off x="3116334" y="5091434"/>
                <a:ext cx="47520" cy="38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5BAE49-65DA-52E8-A805-751EBBCEB3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98334" y="5073794"/>
                  <a:ext cx="8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28C047-4909-989A-AFA1-736A58EE9F42}"/>
                    </a:ext>
                  </a:extLst>
                </p14:cNvPr>
                <p14:cNvContentPartPr/>
                <p14:nvPr/>
              </p14:nvContentPartPr>
              <p14:xfrm>
                <a:off x="3298494" y="4767434"/>
                <a:ext cx="215640" cy="339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28C047-4909-989A-AFA1-736A58EE9F4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280494" y="4749794"/>
                  <a:ext cx="2512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3EEE57-5C60-CEF7-E44B-4953AB7E536D}"/>
                    </a:ext>
                  </a:extLst>
                </p14:cNvPr>
                <p14:cNvContentPartPr/>
                <p14:nvPr/>
              </p14:nvContentPartPr>
              <p14:xfrm>
                <a:off x="3327294" y="4716674"/>
                <a:ext cx="279000" cy="69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3EEE57-5C60-CEF7-E44B-4953AB7E536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09654" y="4698674"/>
                  <a:ext cx="314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46F7D6-EECC-291E-90EB-72B579BA4FA1}"/>
                    </a:ext>
                  </a:extLst>
                </p14:cNvPr>
                <p14:cNvContentPartPr/>
                <p14:nvPr/>
              </p14:nvContentPartPr>
              <p14:xfrm>
                <a:off x="3676134" y="4683914"/>
                <a:ext cx="296280" cy="332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46F7D6-EECC-291E-90EB-72B579BA4F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58494" y="4666274"/>
                  <a:ext cx="3319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3D3EC71-7A67-60FA-1E1E-90CBFE1850C4}"/>
                    </a:ext>
                  </a:extLst>
                </p14:cNvPr>
                <p14:cNvContentPartPr/>
                <p14:nvPr/>
              </p14:nvContentPartPr>
              <p14:xfrm>
                <a:off x="4054494" y="4662314"/>
                <a:ext cx="264600" cy="263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3D3EC71-7A67-60FA-1E1E-90CBFE1850C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36494" y="4644314"/>
                  <a:ext cx="30024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3C77B30-75B5-E02F-6534-12C29A07E81C}"/>
              </a:ext>
            </a:extLst>
          </p:cNvPr>
          <p:cNvGrpSpPr/>
          <p:nvPr/>
        </p:nvGrpSpPr>
        <p:grpSpPr>
          <a:xfrm>
            <a:off x="4928934" y="4575914"/>
            <a:ext cx="143280" cy="573480"/>
            <a:chOff x="4928934" y="4575914"/>
            <a:chExt cx="14328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7E119E-6875-5809-A6A6-E09806F46842}"/>
                    </a:ext>
                  </a:extLst>
                </p14:cNvPr>
                <p14:cNvContentPartPr/>
                <p14:nvPr/>
              </p14:nvContentPartPr>
              <p14:xfrm>
                <a:off x="4928934" y="4658714"/>
                <a:ext cx="108000" cy="266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7E119E-6875-5809-A6A6-E09806F4684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11294" y="4640714"/>
                  <a:ext cx="143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A4FE64-62B6-927D-5E1E-56D1CE87C8B9}"/>
                    </a:ext>
                  </a:extLst>
                </p14:cNvPr>
                <p14:cNvContentPartPr/>
                <p14:nvPr/>
              </p14:nvContentPartPr>
              <p14:xfrm>
                <a:off x="4931094" y="4575914"/>
                <a:ext cx="141120" cy="573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A4FE64-62B6-927D-5E1E-56D1CE87C8B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913094" y="4558274"/>
                  <a:ext cx="176760" cy="60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30B7DFA-E6BE-BA01-488A-0270786132B2}"/>
              </a:ext>
            </a:extLst>
          </p:cNvPr>
          <p:cNvGrpSpPr/>
          <p:nvPr/>
        </p:nvGrpSpPr>
        <p:grpSpPr>
          <a:xfrm>
            <a:off x="5456694" y="4367474"/>
            <a:ext cx="2037600" cy="1030680"/>
            <a:chOff x="5456694" y="4367474"/>
            <a:chExt cx="2037600" cy="10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66A144-D17A-6B6B-5E03-311ABA04F74D}"/>
                    </a:ext>
                  </a:extLst>
                </p14:cNvPr>
                <p14:cNvContentPartPr/>
                <p14:nvPr/>
              </p14:nvContentPartPr>
              <p14:xfrm>
                <a:off x="5456694" y="4502474"/>
                <a:ext cx="239040" cy="895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66A144-D17A-6B6B-5E03-311ABA04F74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39054" y="4484474"/>
                  <a:ext cx="27468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1B1BD5-CAD5-B812-7328-A52CC190C3FC}"/>
                    </a:ext>
                  </a:extLst>
                </p14:cNvPr>
                <p14:cNvContentPartPr/>
                <p14:nvPr/>
              </p14:nvContentPartPr>
              <p14:xfrm>
                <a:off x="5660454" y="4458194"/>
                <a:ext cx="58320" cy="265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1B1BD5-CAD5-B812-7328-A52CC190C3F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42814" y="4440194"/>
                  <a:ext cx="93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DB817E4-D745-DF64-B9D7-D7A01A46F7F5}"/>
                    </a:ext>
                  </a:extLst>
                </p14:cNvPr>
                <p14:cNvContentPartPr/>
                <p14:nvPr/>
              </p14:nvContentPartPr>
              <p14:xfrm>
                <a:off x="5856294" y="4520474"/>
                <a:ext cx="146160" cy="603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DB817E4-D745-DF64-B9D7-D7A01A46F7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38654" y="4502834"/>
                  <a:ext cx="1818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D3F355-15C0-408D-61F8-9127EC334C51}"/>
                    </a:ext>
                  </a:extLst>
                </p14:cNvPr>
                <p14:cNvContentPartPr/>
                <p14:nvPr/>
              </p14:nvContentPartPr>
              <p14:xfrm>
                <a:off x="5982654" y="4602554"/>
                <a:ext cx="146160" cy="394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D3F355-15C0-408D-61F8-9127EC334C5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64654" y="4584554"/>
                  <a:ext cx="1818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8658438-015E-F5A7-BDD8-9633EFA7AC7B}"/>
                    </a:ext>
                  </a:extLst>
                </p14:cNvPr>
                <p14:cNvContentPartPr/>
                <p14:nvPr/>
              </p14:nvContentPartPr>
              <p14:xfrm>
                <a:off x="6208374" y="4877594"/>
                <a:ext cx="6480" cy="9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8658438-015E-F5A7-BDD8-9633EFA7AC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90734" y="4859594"/>
                  <a:ext cx="42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8F7EBB4-36E4-8742-D997-4FCE52A36983}"/>
                    </a:ext>
                  </a:extLst>
                </p14:cNvPr>
                <p14:cNvContentPartPr/>
                <p14:nvPr/>
              </p14:nvContentPartPr>
              <p14:xfrm>
                <a:off x="6213414" y="4582034"/>
                <a:ext cx="259920" cy="305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8F7EBB4-36E4-8742-D997-4FCE52A369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95414" y="4564034"/>
                  <a:ext cx="295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BDC06E9-9339-B37E-0A1D-8F6069AE3E33}"/>
                    </a:ext>
                  </a:extLst>
                </p14:cNvPr>
                <p14:cNvContentPartPr/>
                <p14:nvPr/>
              </p14:nvContentPartPr>
              <p14:xfrm>
                <a:off x="6276054" y="4492394"/>
                <a:ext cx="208080" cy="77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BDC06E9-9339-B37E-0A1D-8F6069AE3E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58414" y="4474394"/>
                  <a:ext cx="243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432624B-2CD8-D913-F08B-5F87517AA979}"/>
                    </a:ext>
                  </a:extLst>
                </p14:cNvPr>
                <p14:cNvContentPartPr/>
                <p14:nvPr/>
              </p14:nvContentPartPr>
              <p14:xfrm>
                <a:off x="6484134" y="4367474"/>
                <a:ext cx="247320" cy="588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432624B-2CD8-D913-F08B-5F87517AA9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66134" y="4349834"/>
                  <a:ext cx="2829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84EDD1F-4CD0-00FC-5FEF-03222AF3A83B}"/>
                    </a:ext>
                  </a:extLst>
                </p14:cNvPr>
                <p14:cNvContentPartPr/>
                <p14:nvPr/>
              </p14:nvContentPartPr>
              <p14:xfrm>
                <a:off x="6832974" y="4544594"/>
                <a:ext cx="138600" cy="21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84EDD1F-4CD0-00FC-5FEF-03222AF3A83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14974" y="4526954"/>
                  <a:ext cx="17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DDB6C9-4172-0E16-7F75-10E216BEA143}"/>
                    </a:ext>
                  </a:extLst>
                </p14:cNvPr>
                <p14:cNvContentPartPr/>
                <p14:nvPr/>
              </p14:nvContentPartPr>
              <p14:xfrm>
                <a:off x="6884094" y="4703354"/>
                <a:ext cx="198360" cy="67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DDB6C9-4172-0E16-7F75-10E216BEA1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66454" y="4685714"/>
                  <a:ext cx="234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0EF6F0D-E65B-C1BE-8E69-C92F08CC0AD8}"/>
                    </a:ext>
                  </a:extLst>
                </p14:cNvPr>
                <p14:cNvContentPartPr/>
                <p14:nvPr/>
              </p14:nvContentPartPr>
              <p14:xfrm>
                <a:off x="7210974" y="4459634"/>
                <a:ext cx="283320" cy="366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0EF6F0D-E65B-C1BE-8E69-C92F08CC0AD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93334" y="4441994"/>
                  <a:ext cx="318960" cy="40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2383487-383A-CA80-0E16-56C37A74E96F}"/>
                  </a:ext>
                </a:extLst>
              </p14:cNvPr>
              <p14:cNvContentPartPr/>
              <p14:nvPr/>
            </p14:nvContentPartPr>
            <p14:xfrm>
              <a:off x="7668534" y="4729274"/>
              <a:ext cx="71280" cy="3016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2383487-383A-CA80-0E16-56C37A74E96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650894" y="4711634"/>
                <a:ext cx="10692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2C18132-2DF5-5947-B326-88F9DC987A76}"/>
              </a:ext>
            </a:extLst>
          </p:cNvPr>
          <p:cNvGrpSpPr/>
          <p:nvPr/>
        </p:nvGrpSpPr>
        <p:grpSpPr>
          <a:xfrm>
            <a:off x="8005494" y="4208714"/>
            <a:ext cx="3544920" cy="1216440"/>
            <a:chOff x="8005494" y="4208714"/>
            <a:chExt cx="3544920" cy="12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FF25A9-DC2C-28B0-0FCC-48517C2B0500}"/>
                    </a:ext>
                  </a:extLst>
                </p14:cNvPr>
                <p14:cNvContentPartPr/>
                <p14:nvPr/>
              </p14:nvContentPartPr>
              <p14:xfrm>
                <a:off x="8019894" y="4539554"/>
                <a:ext cx="2880" cy="2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FF25A9-DC2C-28B0-0FCC-48517C2B050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02254" y="4521914"/>
                  <a:ext cx="38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59F1ACC-77CC-A4B0-68F5-FCAAC63CB316}"/>
                    </a:ext>
                  </a:extLst>
                </p14:cNvPr>
                <p14:cNvContentPartPr/>
                <p14:nvPr/>
              </p14:nvContentPartPr>
              <p14:xfrm>
                <a:off x="8022414" y="4546034"/>
                <a:ext cx="141480" cy="339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59F1ACC-77CC-A4B0-68F5-FCAAC63CB31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04414" y="4528394"/>
                  <a:ext cx="1771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61A109-CA8A-CAE4-9D7D-B3AD895B4727}"/>
                    </a:ext>
                  </a:extLst>
                </p14:cNvPr>
                <p14:cNvContentPartPr/>
                <p14:nvPr/>
              </p14:nvContentPartPr>
              <p14:xfrm>
                <a:off x="8005494" y="4366394"/>
                <a:ext cx="402840" cy="504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61A109-CA8A-CAE4-9D7D-B3AD895B472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87854" y="4348394"/>
                  <a:ext cx="4384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0AF4817-65C9-2EBE-2C24-E46DB29A2EB2}"/>
                    </a:ext>
                  </a:extLst>
                </p14:cNvPr>
                <p14:cNvContentPartPr/>
                <p14:nvPr/>
              </p14:nvContentPartPr>
              <p14:xfrm>
                <a:off x="8481774" y="4662674"/>
                <a:ext cx="106560" cy="191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0AF4817-65C9-2EBE-2C24-E46DB29A2EB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63774" y="4645034"/>
                  <a:ext cx="142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99BED0-B1D7-408E-6D2B-8D49DB2DC1C5}"/>
                    </a:ext>
                  </a:extLst>
                </p14:cNvPr>
                <p14:cNvContentPartPr/>
                <p14:nvPr/>
              </p14:nvContentPartPr>
              <p14:xfrm>
                <a:off x="8592294" y="4315634"/>
                <a:ext cx="184680" cy="547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99BED0-B1D7-408E-6D2B-8D49DB2DC1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74294" y="4297994"/>
                  <a:ext cx="2203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6F92B9-B70D-1386-6BF6-9C6617CC66CC}"/>
                    </a:ext>
                  </a:extLst>
                </p14:cNvPr>
                <p14:cNvContentPartPr/>
                <p14:nvPr/>
              </p14:nvContentPartPr>
              <p14:xfrm>
                <a:off x="8753934" y="4405994"/>
                <a:ext cx="121680" cy="420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6F92B9-B70D-1386-6BF6-9C6617CC66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36294" y="4388354"/>
                  <a:ext cx="157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4D251F-41E3-DE24-DD44-5EC5E782F2B8}"/>
                    </a:ext>
                  </a:extLst>
                </p14:cNvPr>
                <p14:cNvContentPartPr/>
                <p14:nvPr/>
              </p14:nvContentPartPr>
              <p14:xfrm>
                <a:off x="8906934" y="4597514"/>
                <a:ext cx="130680" cy="198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4D251F-41E3-DE24-DD44-5EC5E782F2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89294" y="4579514"/>
                  <a:ext cx="166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2A4F23E-2AB2-8F14-EC63-EE8973289746}"/>
                    </a:ext>
                  </a:extLst>
                </p14:cNvPr>
                <p14:cNvContentPartPr/>
                <p14:nvPr/>
              </p14:nvContentPartPr>
              <p14:xfrm>
                <a:off x="9131934" y="4499594"/>
                <a:ext cx="74160" cy="271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2A4F23E-2AB2-8F14-EC63-EE89732897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13934" y="4481954"/>
                  <a:ext cx="109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9F7CD5-6F17-8A1F-141C-2E2ACF0E627D}"/>
                    </a:ext>
                  </a:extLst>
                </p14:cNvPr>
                <p14:cNvContentPartPr/>
                <p14:nvPr/>
              </p14:nvContentPartPr>
              <p14:xfrm>
                <a:off x="9013854" y="4300874"/>
                <a:ext cx="41040" cy="196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9F7CD5-6F17-8A1F-141C-2E2ACF0E627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95854" y="4282874"/>
                  <a:ext cx="76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E59F332-0A6E-036B-E2B5-2DD73A5CB577}"/>
                    </a:ext>
                  </a:extLst>
                </p14:cNvPr>
                <p14:cNvContentPartPr/>
                <p14:nvPr/>
              </p14:nvContentPartPr>
              <p14:xfrm>
                <a:off x="9371334" y="4208714"/>
                <a:ext cx="492840" cy="182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E59F332-0A6E-036B-E2B5-2DD73A5CB57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53694" y="4190714"/>
                  <a:ext cx="528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D904417-A994-505C-F82B-418DC1C4DD25}"/>
                    </a:ext>
                  </a:extLst>
                </p14:cNvPr>
                <p14:cNvContentPartPr/>
                <p14:nvPr/>
              </p14:nvContentPartPr>
              <p14:xfrm>
                <a:off x="9602454" y="4292594"/>
                <a:ext cx="123120" cy="443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D904417-A994-505C-F82B-418DC1C4DD2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84454" y="4274954"/>
                  <a:ext cx="1587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FD7010B-F5BF-F332-5CF9-33A41D4C18E8}"/>
                    </a:ext>
                  </a:extLst>
                </p14:cNvPr>
                <p14:cNvContentPartPr/>
                <p14:nvPr/>
              </p14:nvContentPartPr>
              <p14:xfrm>
                <a:off x="9776694" y="4221674"/>
                <a:ext cx="239040" cy="517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FD7010B-F5BF-F332-5CF9-33A41D4C18E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59054" y="4204034"/>
                  <a:ext cx="2746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F17A152-11D1-BF6C-274B-F43D141AA0FD}"/>
                    </a:ext>
                  </a:extLst>
                </p14:cNvPr>
                <p14:cNvContentPartPr/>
                <p14:nvPr/>
              </p14:nvContentPartPr>
              <p14:xfrm>
                <a:off x="10147134" y="4454954"/>
                <a:ext cx="213840" cy="253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F17A152-11D1-BF6C-274B-F43D141AA0F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29494" y="4437314"/>
                  <a:ext cx="24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065B748-EA6D-B8A6-3F25-7DF0C118D4C8}"/>
                    </a:ext>
                  </a:extLst>
                </p14:cNvPr>
                <p14:cNvContentPartPr/>
                <p14:nvPr/>
              </p14:nvContentPartPr>
              <p14:xfrm>
                <a:off x="10440534" y="4633874"/>
                <a:ext cx="7560" cy="25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065B748-EA6D-B8A6-3F25-7DF0C118D4C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22534" y="4616234"/>
                  <a:ext cx="43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28EB48-9C30-4D4C-C519-E70F616A1F4A}"/>
                    </a:ext>
                  </a:extLst>
                </p14:cNvPr>
                <p14:cNvContentPartPr/>
                <p14:nvPr/>
              </p14:nvContentPartPr>
              <p14:xfrm>
                <a:off x="10646814" y="4494914"/>
                <a:ext cx="46080" cy="131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28EB48-9C30-4D4C-C519-E70F616A1F4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28814" y="4476914"/>
                  <a:ext cx="81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5781EB-D8B2-07B6-FC09-BDB2744BBDFB}"/>
                    </a:ext>
                  </a:extLst>
                </p14:cNvPr>
                <p14:cNvContentPartPr/>
                <p14:nvPr/>
              </p14:nvContentPartPr>
              <p14:xfrm>
                <a:off x="10583094" y="4233914"/>
                <a:ext cx="66240" cy="41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5781EB-D8B2-07B6-FC09-BDB2744BBDF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65454" y="4216274"/>
                  <a:ext cx="101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F1C7144-0EF6-3CC3-F623-34E204854A30}"/>
                    </a:ext>
                  </a:extLst>
                </p14:cNvPr>
                <p14:cNvContentPartPr/>
                <p14:nvPr/>
              </p14:nvContentPartPr>
              <p14:xfrm>
                <a:off x="10835094" y="4366034"/>
                <a:ext cx="56520" cy="236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F1C7144-0EF6-3CC3-F623-34E204854A3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17094" y="4348034"/>
                  <a:ext cx="92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7BDFB26-8467-598F-0612-086768981749}"/>
                    </a:ext>
                  </a:extLst>
                </p14:cNvPr>
                <p14:cNvContentPartPr/>
                <p14:nvPr/>
              </p14:nvContentPartPr>
              <p14:xfrm>
                <a:off x="9946254" y="5080274"/>
                <a:ext cx="151560" cy="271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7BDFB26-8467-598F-0612-08676898174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28254" y="5062274"/>
                  <a:ext cx="187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DACF6E6-6D61-E87B-148D-92F576F2B884}"/>
                    </a:ext>
                  </a:extLst>
                </p14:cNvPr>
                <p14:cNvContentPartPr/>
                <p14:nvPr/>
              </p14:nvContentPartPr>
              <p14:xfrm>
                <a:off x="10192494" y="5166674"/>
                <a:ext cx="100800" cy="114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DACF6E6-6D61-E87B-148D-92F576F2B88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74854" y="5148674"/>
                  <a:ext cx="136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E1C0D9-E63A-1275-209F-BF8EDE2A2609}"/>
                    </a:ext>
                  </a:extLst>
                </p14:cNvPr>
                <p14:cNvContentPartPr/>
                <p14:nvPr/>
              </p14:nvContentPartPr>
              <p14:xfrm>
                <a:off x="10249014" y="4859234"/>
                <a:ext cx="148680" cy="318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E1C0D9-E63A-1275-209F-BF8EDE2A26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31014" y="4841234"/>
                  <a:ext cx="184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140DC56-91E1-785D-FC82-3754E907FD03}"/>
                    </a:ext>
                  </a:extLst>
                </p14:cNvPr>
                <p14:cNvContentPartPr/>
                <p14:nvPr/>
              </p14:nvContentPartPr>
              <p14:xfrm>
                <a:off x="10273494" y="5084954"/>
                <a:ext cx="286560" cy="104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140DC56-91E1-785D-FC82-3754E907FD0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55494" y="5067314"/>
                  <a:ext cx="322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EEF806-77C0-A8EB-69A7-0EC3D9400D17}"/>
                    </a:ext>
                  </a:extLst>
                </p14:cNvPr>
                <p14:cNvContentPartPr/>
                <p14:nvPr/>
              </p14:nvContentPartPr>
              <p14:xfrm>
                <a:off x="10515414" y="4948874"/>
                <a:ext cx="5400" cy="9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EEF806-77C0-A8EB-69A7-0EC3D9400D1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97774" y="4931234"/>
                  <a:ext cx="4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D0C59EE-C86F-BB28-D75D-788CA4B57C42}"/>
                    </a:ext>
                  </a:extLst>
                </p14:cNvPr>
                <p14:cNvContentPartPr/>
                <p14:nvPr/>
              </p14:nvContentPartPr>
              <p14:xfrm>
                <a:off x="10629534" y="5005394"/>
                <a:ext cx="103320" cy="159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D0C59EE-C86F-BB28-D75D-788CA4B57C4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611534" y="4987394"/>
                  <a:ext cx="138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D5DDC7C-E8F5-6419-41F3-2D97F1DC0D57}"/>
                    </a:ext>
                  </a:extLst>
                </p14:cNvPr>
                <p14:cNvContentPartPr/>
                <p14:nvPr/>
              </p14:nvContentPartPr>
              <p14:xfrm>
                <a:off x="10796574" y="4826474"/>
                <a:ext cx="202320" cy="598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D5DDC7C-E8F5-6419-41F3-2D97F1DC0D5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78934" y="4808474"/>
                  <a:ext cx="23796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F364BF9-6B82-C5AD-5FBB-188A6078A230}"/>
                    </a:ext>
                  </a:extLst>
                </p14:cNvPr>
                <p14:cNvContentPartPr/>
                <p14:nvPr/>
              </p14:nvContentPartPr>
              <p14:xfrm>
                <a:off x="11036334" y="5095754"/>
                <a:ext cx="27360" cy="58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F364BF9-6B82-C5AD-5FBB-188A6078A23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018694" y="5077754"/>
                  <a:ext cx="63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D357F9-62CC-6088-8017-E8454A135C88}"/>
                    </a:ext>
                  </a:extLst>
                </p14:cNvPr>
                <p14:cNvContentPartPr/>
                <p14:nvPr/>
              </p14:nvContentPartPr>
              <p14:xfrm>
                <a:off x="10998174" y="4921154"/>
                <a:ext cx="232920" cy="185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D357F9-62CC-6088-8017-E8454A135C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80174" y="4903154"/>
                  <a:ext cx="268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CDBB5DA-BCD4-99BF-4C16-37568D4741A5}"/>
                    </a:ext>
                  </a:extLst>
                </p14:cNvPr>
                <p14:cNvContentPartPr/>
                <p14:nvPr/>
              </p14:nvContentPartPr>
              <p14:xfrm>
                <a:off x="11247294" y="4535234"/>
                <a:ext cx="203760" cy="552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CDBB5DA-BCD4-99BF-4C16-37568D4741A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29654" y="4517234"/>
                  <a:ext cx="2394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BED5226-6A7C-6FD8-FABA-DE5458A90BB9}"/>
                    </a:ext>
                  </a:extLst>
                </p14:cNvPr>
                <p14:cNvContentPartPr/>
                <p14:nvPr/>
              </p14:nvContentPartPr>
              <p14:xfrm>
                <a:off x="11540334" y="4899914"/>
                <a:ext cx="10080" cy="92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BED5226-6A7C-6FD8-FABA-DE5458A90BB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522334" y="4882274"/>
                  <a:ext cx="4572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464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218883" y="0"/>
                <a:ext cx="1197311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Find all </a:t>
                </a:r>
                <a:r>
                  <a:rPr lang="en-US" sz="3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" y="0"/>
                <a:ext cx="11973117" cy="1261884"/>
              </a:xfrm>
              <a:prstGeom prst="rect">
                <a:avLst/>
              </a:prstGeom>
              <a:blipFill>
                <a:blip r:embed="rId2"/>
                <a:stretch>
                  <a:fillRect l="-1884" t="-9179" b="-2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25048C6-A578-BF7C-25C0-CB6277B5F2BE}"/>
              </a:ext>
            </a:extLst>
          </p:cNvPr>
          <p:cNvGrpSpPr/>
          <p:nvPr/>
        </p:nvGrpSpPr>
        <p:grpSpPr>
          <a:xfrm>
            <a:off x="638454" y="1291274"/>
            <a:ext cx="4575240" cy="1067400"/>
            <a:chOff x="638454" y="1291274"/>
            <a:chExt cx="4575240" cy="10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68C1A1-E6BE-5355-D474-0711A33D04D9}"/>
                    </a:ext>
                  </a:extLst>
                </p14:cNvPr>
                <p14:cNvContentPartPr/>
                <p14:nvPr/>
              </p14:nvContentPartPr>
              <p14:xfrm>
                <a:off x="638454" y="1507634"/>
                <a:ext cx="231480" cy="530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68C1A1-E6BE-5355-D474-0711A33D04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0814" y="1489994"/>
                  <a:ext cx="2671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4FF91F4-F850-8568-1F87-3C7266BB73BD}"/>
                    </a:ext>
                  </a:extLst>
                </p14:cNvPr>
                <p14:cNvContentPartPr/>
                <p14:nvPr/>
              </p14:nvContentPartPr>
              <p14:xfrm>
                <a:off x="968574" y="1900394"/>
                <a:ext cx="32040" cy="94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4FF91F4-F850-8568-1F87-3C7266BB73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0574" y="1882754"/>
                  <a:ext cx="67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2E79DA-11FB-234B-39AB-DB2D3729E1C5}"/>
                    </a:ext>
                  </a:extLst>
                </p14:cNvPr>
                <p14:cNvContentPartPr/>
                <p14:nvPr/>
              </p14:nvContentPartPr>
              <p14:xfrm>
                <a:off x="862734" y="1742354"/>
                <a:ext cx="63000" cy="22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2E79DA-11FB-234B-39AB-DB2D3729E1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734" y="1724714"/>
                  <a:ext cx="98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094F06-0E7C-EADA-A8EA-BD0AD3561788}"/>
                    </a:ext>
                  </a:extLst>
                </p14:cNvPr>
                <p14:cNvContentPartPr/>
                <p14:nvPr/>
              </p14:nvContentPartPr>
              <p14:xfrm>
                <a:off x="1063254" y="1834874"/>
                <a:ext cx="223560" cy="179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094F06-0E7C-EADA-A8EA-BD0AD35617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5614" y="1817234"/>
                  <a:ext cx="259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1C37E6-C611-8455-5B83-6D56EC1D0D40}"/>
                    </a:ext>
                  </a:extLst>
                </p14:cNvPr>
                <p14:cNvContentPartPr/>
                <p14:nvPr/>
              </p14:nvContentPartPr>
              <p14:xfrm>
                <a:off x="1314894" y="1774754"/>
                <a:ext cx="182160" cy="155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1C37E6-C611-8455-5B83-6D56EC1D0D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7254" y="1756754"/>
                  <a:ext cx="21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0EFE7C-4AA5-D9D8-8609-1DBE36B18F9F}"/>
                    </a:ext>
                  </a:extLst>
                </p14:cNvPr>
                <p14:cNvContentPartPr/>
                <p14:nvPr/>
              </p14:nvContentPartPr>
              <p14:xfrm>
                <a:off x="1510014" y="1708154"/>
                <a:ext cx="234360" cy="217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0EFE7C-4AA5-D9D8-8609-1DBE36B18F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92374" y="1690514"/>
                  <a:ext cx="270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51C6BB-44E8-5C76-A860-BD5024CF84C3}"/>
                    </a:ext>
                  </a:extLst>
                </p14:cNvPr>
                <p14:cNvContentPartPr/>
                <p14:nvPr/>
              </p14:nvContentPartPr>
              <p14:xfrm>
                <a:off x="2005734" y="1390634"/>
                <a:ext cx="288720" cy="968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51C6BB-44E8-5C76-A860-BD5024CF84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7734" y="1372634"/>
                  <a:ext cx="324360" cy="10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2964C6-CC44-6DD9-1D1C-1C7C9826A162}"/>
                    </a:ext>
                  </a:extLst>
                </p14:cNvPr>
                <p14:cNvContentPartPr/>
                <p14:nvPr/>
              </p14:nvContentPartPr>
              <p14:xfrm>
                <a:off x="2304174" y="1488554"/>
                <a:ext cx="244440" cy="600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2964C6-CC44-6DD9-1D1C-1C7C9826A1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6534" y="1470554"/>
                  <a:ext cx="2800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375647-7574-02CA-D0B3-D406C0AE0D57}"/>
                    </a:ext>
                  </a:extLst>
                </p14:cNvPr>
                <p14:cNvContentPartPr/>
                <p14:nvPr/>
              </p14:nvContentPartPr>
              <p14:xfrm>
                <a:off x="2468694" y="1788074"/>
                <a:ext cx="184680" cy="5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375647-7574-02CA-D0B3-D406C0AE0D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0694" y="1770434"/>
                  <a:ext cx="220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2EDAC2-7C10-5AF4-79FF-D247354077EF}"/>
                    </a:ext>
                  </a:extLst>
                </p14:cNvPr>
                <p14:cNvContentPartPr/>
                <p14:nvPr/>
              </p14:nvContentPartPr>
              <p14:xfrm>
                <a:off x="2638254" y="1560914"/>
                <a:ext cx="276840" cy="317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2EDAC2-7C10-5AF4-79FF-D247354077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20254" y="1543274"/>
                  <a:ext cx="312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A3143A-28C3-2B28-E239-66153B9D3098}"/>
                    </a:ext>
                  </a:extLst>
                </p14:cNvPr>
                <p14:cNvContentPartPr/>
                <p14:nvPr/>
              </p14:nvContentPartPr>
              <p14:xfrm>
                <a:off x="2839494" y="1536434"/>
                <a:ext cx="186120" cy="421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A3143A-28C3-2B28-E239-66153B9D30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1854" y="1518434"/>
                  <a:ext cx="221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548459-CD45-A6A7-229B-CB8A8CAA9D88}"/>
                    </a:ext>
                  </a:extLst>
                </p14:cNvPr>
                <p14:cNvContentPartPr/>
                <p14:nvPr/>
              </p14:nvContentPartPr>
              <p14:xfrm>
                <a:off x="3248814" y="1684754"/>
                <a:ext cx="227160" cy="1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548459-CD45-A6A7-229B-CB8A8CAA9D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31174" y="1666754"/>
                  <a:ext cx="262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264709-AEDA-3700-341E-3083ACD099E7}"/>
                    </a:ext>
                  </a:extLst>
                </p14:cNvPr>
                <p14:cNvContentPartPr/>
                <p14:nvPr/>
              </p14:nvContentPartPr>
              <p14:xfrm>
                <a:off x="3304254" y="1867274"/>
                <a:ext cx="211680" cy="52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264709-AEDA-3700-341E-3083ACD099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86614" y="1849274"/>
                  <a:ext cx="247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2A93B5-D764-E8AA-1818-0D39FEC10427}"/>
                    </a:ext>
                  </a:extLst>
                </p14:cNvPr>
                <p14:cNvContentPartPr/>
                <p14:nvPr/>
              </p14:nvContentPartPr>
              <p14:xfrm>
                <a:off x="3643374" y="1306034"/>
                <a:ext cx="368280" cy="90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2A93B5-D764-E8AA-1818-0D39FEC104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25734" y="1288034"/>
                  <a:ext cx="403920" cy="9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A3F3AA-4157-00F2-5B57-9DAE38BD863F}"/>
                    </a:ext>
                  </a:extLst>
                </p14:cNvPr>
                <p14:cNvContentPartPr/>
                <p14:nvPr/>
              </p14:nvContentPartPr>
              <p14:xfrm>
                <a:off x="3977094" y="1380554"/>
                <a:ext cx="279720" cy="581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A3F3AA-4157-00F2-5B57-9DAE38BD86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59094" y="1362554"/>
                  <a:ext cx="3153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51E445-B0D0-EA2F-C956-8E4D0A962A78}"/>
                    </a:ext>
                  </a:extLst>
                </p14:cNvPr>
                <p14:cNvContentPartPr/>
                <p14:nvPr/>
              </p14:nvContentPartPr>
              <p14:xfrm>
                <a:off x="4142694" y="1508354"/>
                <a:ext cx="266400" cy="315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51E445-B0D0-EA2F-C956-8E4D0A962A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25054" y="1490354"/>
                  <a:ext cx="302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E3037D-73EA-66AB-4DD4-548C19C6E902}"/>
                    </a:ext>
                  </a:extLst>
                </p14:cNvPr>
                <p14:cNvContentPartPr/>
                <p14:nvPr/>
              </p14:nvContentPartPr>
              <p14:xfrm>
                <a:off x="4309374" y="1410794"/>
                <a:ext cx="276840" cy="522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E3037D-73EA-66AB-4DD4-548C19C6E9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91734" y="1392794"/>
                  <a:ext cx="31248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81699F-EA1D-F3E3-F1C2-E868794A5288}"/>
                    </a:ext>
                  </a:extLst>
                </p14:cNvPr>
                <p14:cNvContentPartPr/>
                <p14:nvPr/>
              </p14:nvContentPartPr>
              <p14:xfrm>
                <a:off x="4654254" y="1528874"/>
                <a:ext cx="171720" cy="2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81699F-EA1D-F3E3-F1C2-E868794A52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36614" y="1510874"/>
                  <a:ext cx="207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0ACDCA-33E0-E7EB-4A96-B00C38179452}"/>
                    </a:ext>
                  </a:extLst>
                </p14:cNvPr>
                <p14:cNvContentPartPr/>
                <p14:nvPr/>
              </p14:nvContentPartPr>
              <p14:xfrm>
                <a:off x="4663254" y="1673954"/>
                <a:ext cx="213840" cy="81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0ACDCA-33E0-E7EB-4A96-B00C381794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45614" y="1656314"/>
                  <a:ext cx="249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F67C84-27B1-1AE7-8286-C01646276283}"/>
                    </a:ext>
                  </a:extLst>
                </p14:cNvPr>
                <p14:cNvContentPartPr/>
                <p14:nvPr/>
              </p14:nvContentPartPr>
              <p14:xfrm>
                <a:off x="4914894" y="1291274"/>
                <a:ext cx="298800" cy="51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F67C84-27B1-1AE7-8286-C016462762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96894" y="1273274"/>
                  <a:ext cx="33444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05C298-1433-DC53-029F-45D727FA7634}"/>
              </a:ext>
            </a:extLst>
          </p:cNvPr>
          <p:cNvGrpSpPr/>
          <p:nvPr/>
        </p:nvGrpSpPr>
        <p:grpSpPr>
          <a:xfrm>
            <a:off x="5385774" y="935954"/>
            <a:ext cx="2529000" cy="957960"/>
            <a:chOff x="5385774" y="935954"/>
            <a:chExt cx="2529000" cy="9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181CC7-10AE-8A3E-AF3A-FB357EF0ED04}"/>
                    </a:ext>
                  </a:extLst>
                </p14:cNvPr>
                <p14:cNvContentPartPr/>
                <p14:nvPr/>
              </p14:nvContentPartPr>
              <p14:xfrm>
                <a:off x="5385774" y="1660994"/>
                <a:ext cx="55800" cy="232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181CC7-10AE-8A3E-AF3A-FB357EF0ED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67774" y="1643354"/>
                  <a:ext cx="91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E47611-793F-54EF-347F-30A41FC60BAD}"/>
                    </a:ext>
                  </a:extLst>
                </p14:cNvPr>
                <p14:cNvContentPartPr/>
                <p14:nvPr/>
              </p14:nvContentPartPr>
              <p14:xfrm>
                <a:off x="5661894" y="1349594"/>
                <a:ext cx="104040" cy="371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E47611-793F-54EF-347F-30A41FC60BA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4254" y="1331594"/>
                  <a:ext cx="1396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1FBD80-56EC-F860-3F9A-3786E907B20D}"/>
                    </a:ext>
                  </a:extLst>
                </p14:cNvPr>
                <p14:cNvContentPartPr/>
                <p14:nvPr/>
              </p14:nvContentPartPr>
              <p14:xfrm>
                <a:off x="5645694" y="1212794"/>
                <a:ext cx="333720" cy="535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1FBD80-56EC-F860-3F9A-3786E907B2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28054" y="1194794"/>
                  <a:ext cx="36936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FD0D7D-AC9C-1C57-4D74-FAEBB0A7CD9D}"/>
                    </a:ext>
                  </a:extLst>
                </p14:cNvPr>
                <p14:cNvContentPartPr/>
                <p14:nvPr/>
              </p14:nvContentPartPr>
              <p14:xfrm>
                <a:off x="6024774" y="1529594"/>
                <a:ext cx="160200" cy="167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FD0D7D-AC9C-1C57-4D74-FAEBB0A7CD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7134" y="1511594"/>
                  <a:ext cx="195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D4166C-7F3C-A0ED-AD66-33BEBA807CF0}"/>
                    </a:ext>
                  </a:extLst>
                </p14:cNvPr>
                <p14:cNvContentPartPr/>
                <p14:nvPr/>
              </p14:nvContentPartPr>
              <p14:xfrm>
                <a:off x="6151134" y="1174274"/>
                <a:ext cx="133200" cy="463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D4166C-7F3C-A0ED-AD66-33BEBA807C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33494" y="1156634"/>
                  <a:ext cx="1688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AFA2BA-E66F-77E8-3CAF-E19DC800AD29}"/>
                    </a:ext>
                  </a:extLst>
                </p14:cNvPr>
                <p14:cNvContentPartPr/>
                <p14:nvPr/>
              </p14:nvContentPartPr>
              <p14:xfrm>
                <a:off x="6250494" y="1167794"/>
                <a:ext cx="177120" cy="534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AFA2BA-E66F-77E8-3CAF-E19DC800AD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32854" y="1149794"/>
                  <a:ext cx="2127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FB98FD-74CD-38D2-2802-228F392800E1}"/>
                    </a:ext>
                  </a:extLst>
                </p14:cNvPr>
                <p14:cNvContentPartPr/>
                <p14:nvPr/>
              </p14:nvContentPartPr>
              <p14:xfrm>
                <a:off x="6480534" y="1504754"/>
                <a:ext cx="133200" cy="19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FB98FD-74CD-38D2-2802-228F392800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62894" y="1487114"/>
                  <a:ext cx="168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34264F-2E0D-4136-C53B-3F3B54E17D06}"/>
                    </a:ext>
                  </a:extLst>
                </p14:cNvPr>
                <p14:cNvContentPartPr/>
                <p14:nvPr/>
              </p14:nvContentPartPr>
              <p14:xfrm>
                <a:off x="6761694" y="1381274"/>
                <a:ext cx="96840" cy="28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34264F-2E0D-4136-C53B-3F3B54E17D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44054" y="1363634"/>
                  <a:ext cx="132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28166B-42F9-AF53-8710-8263D5D531D8}"/>
                    </a:ext>
                  </a:extLst>
                </p14:cNvPr>
                <p14:cNvContentPartPr/>
                <p14:nvPr/>
              </p14:nvContentPartPr>
              <p14:xfrm>
                <a:off x="6592134" y="1122794"/>
                <a:ext cx="108720" cy="267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28166B-42F9-AF53-8710-8263D5D531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74494" y="1105154"/>
                  <a:ext cx="144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10DA50-D3FA-4E7A-6222-E9BCCCEBA3FB}"/>
                    </a:ext>
                  </a:extLst>
                </p14:cNvPr>
                <p14:cNvContentPartPr/>
                <p14:nvPr/>
              </p14:nvContentPartPr>
              <p14:xfrm>
                <a:off x="7006494" y="1067354"/>
                <a:ext cx="167400" cy="474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10DA50-D3FA-4E7A-6222-E9BCCCEBA3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88494" y="1049714"/>
                  <a:ext cx="2030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8FC432-8709-7995-87DD-E72FF7504E6A}"/>
                    </a:ext>
                  </a:extLst>
                </p14:cNvPr>
                <p14:cNvContentPartPr/>
                <p14:nvPr/>
              </p14:nvContentPartPr>
              <p14:xfrm>
                <a:off x="6950334" y="1182554"/>
                <a:ext cx="279000" cy="69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8FC432-8709-7995-87DD-E72FF7504E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32334" y="1164554"/>
                  <a:ext cx="314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B2A2B5D-3197-FFBF-0F32-9A24B46E30E5}"/>
                    </a:ext>
                  </a:extLst>
                </p14:cNvPr>
                <p14:cNvContentPartPr/>
                <p14:nvPr/>
              </p14:nvContentPartPr>
              <p14:xfrm>
                <a:off x="7209534" y="935954"/>
                <a:ext cx="311040" cy="524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B2A2B5D-3197-FFBF-0F32-9A24B46E30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91534" y="918314"/>
                  <a:ext cx="3466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0A2B56-AA61-9F14-4DFB-134438A23171}"/>
                    </a:ext>
                  </a:extLst>
                </p14:cNvPr>
                <p14:cNvContentPartPr/>
                <p14:nvPr/>
              </p14:nvContentPartPr>
              <p14:xfrm>
                <a:off x="7584654" y="1269314"/>
                <a:ext cx="219600" cy="193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0A2B56-AA61-9F14-4DFB-134438A2317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66654" y="1251314"/>
                  <a:ext cx="255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C8025B-4D8D-A365-DCE1-C9F8C8541A4B}"/>
                    </a:ext>
                  </a:extLst>
                </p14:cNvPr>
                <p14:cNvContentPartPr/>
                <p14:nvPr/>
              </p14:nvContentPartPr>
              <p14:xfrm>
                <a:off x="7904694" y="1385594"/>
                <a:ext cx="10080" cy="6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C8025B-4D8D-A365-DCE1-C9F8C8541A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87054" y="1367594"/>
                  <a:ext cx="457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C88CB8-3539-E7FA-B01B-2EA78F4B2DB4}"/>
              </a:ext>
            </a:extLst>
          </p:cNvPr>
          <p:cNvGrpSpPr/>
          <p:nvPr/>
        </p:nvGrpSpPr>
        <p:grpSpPr>
          <a:xfrm>
            <a:off x="8225094" y="1068434"/>
            <a:ext cx="1051560" cy="429120"/>
            <a:chOff x="8225094" y="1068434"/>
            <a:chExt cx="10515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EACD11C-5BEE-07C7-1658-D711C774439D}"/>
                    </a:ext>
                  </a:extLst>
                </p14:cNvPr>
                <p14:cNvContentPartPr/>
                <p14:nvPr/>
              </p14:nvContentPartPr>
              <p14:xfrm>
                <a:off x="8225094" y="1262474"/>
                <a:ext cx="131040" cy="235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EACD11C-5BEE-07C7-1658-D711C77443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07094" y="1244474"/>
                  <a:ext cx="166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764664-EB0D-E49A-8BE9-68B4541ED778}"/>
                    </a:ext>
                  </a:extLst>
                </p14:cNvPr>
                <p14:cNvContentPartPr/>
                <p14:nvPr/>
              </p14:nvContentPartPr>
              <p14:xfrm>
                <a:off x="8464854" y="1272194"/>
                <a:ext cx="290880" cy="170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764664-EB0D-E49A-8BE9-68B4541ED7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46854" y="1254554"/>
                  <a:ext cx="326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32EE47-77FE-0D5F-70E5-44138E37B3FF}"/>
                    </a:ext>
                  </a:extLst>
                </p14:cNvPr>
                <p14:cNvContentPartPr/>
                <p14:nvPr/>
              </p14:nvContentPartPr>
              <p14:xfrm>
                <a:off x="8859414" y="1068434"/>
                <a:ext cx="222120" cy="415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32EE47-77FE-0D5F-70E5-44138E37B3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41774" y="1050434"/>
                  <a:ext cx="2577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22D5B0-3120-1AD2-97B0-9E869FC4AC0A}"/>
                    </a:ext>
                  </a:extLst>
                </p14:cNvPr>
                <p14:cNvContentPartPr/>
                <p14:nvPr/>
              </p14:nvContentPartPr>
              <p14:xfrm>
                <a:off x="9182334" y="1279034"/>
                <a:ext cx="94320" cy="198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22D5B0-3120-1AD2-97B0-9E869FC4AC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64334" y="1261394"/>
                  <a:ext cx="1299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71E2D41-340A-FE65-2F97-27F253B58DC9}"/>
              </a:ext>
            </a:extLst>
          </p:cNvPr>
          <p:cNvGrpSpPr/>
          <p:nvPr/>
        </p:nvGrpSpPr>
        <p:grpSpPr>
          <a:xfrm>
            <a:off x="9545214" y="879074"/>
            <a:ext cx="1326600" cy="813960"/>
            <a:chOff x="9545214" y="879074"/>
            <a:chExt cx="1326600" cy="81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DA2130-01F6-598C-2AD7-BA94233FA700}"/>
                    </a:ext>
                  </a:extLst>
                </p14:cNvPr>
                <p14:cNvContentPartPr/>
                <p14:nvPr/>
              </p14:nvContentPartPr>
              <p14:xfrm>
                <a:off x="9545214" y="1262474"/>
                <a:ext cx="279360" cy="187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DA2130-01F6-598C-2AD7-BA94233FA7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27214" y="1244474"/>
                  <a:ext cx="315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90B4DD-D2BD-D314-27FF-56F7537201C6}"/>
                    </a:ext>
                  </a:extLst>
                </p14:cNvPr>
                <p14:cNvContentPartPr/>
                <p14:nvPr/>
              </p14:nvContentPartPr>
              <p14:xfrm>
                <a:off x="9853374" y="1279394"/>
                <a:ext cx="85320" cy="29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90B4DD-D2BD-D314-27FF-56F7537201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35374" y="1261754"/>
                  <a:ext cx="120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11F7CF-2063-C5A2-5450-32B95DE32E65}"/>
                    </a:ext>
                  </a:extLst>
                </p14:cNvPr>
                <p14:cNvContentPartPr/>
                <p14:nvPr/>
              </p14:nvContentPartPr>
              <p14:xfrm>
                <a:off x="9853374" y="1276154"/>
                <a:ext cx="96480" cy="146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11F7CF-2063-C5A2-5450-32B95DE32E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35374" y="1258514"/>
                  <a:ext cx="132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7CE676-8065-F7D9-2BC2-A22ED31A12D4}"/>
                    </a:ext>
                  </a:extLst>
                </p14:cNvPr>
                <p14:cNvContentPartPr/>
                <p14:nvPr/>
              </p14:nvContentPartPr>
              <p14:xfrm>
                <a:off x="9552414" y="1262474"/>
                <a:ext cx="92520" cy="22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7CE676-8065-F7D9-2BC2-A22ED31A12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34774" y="1244474"/>
                  <a:ext cx="128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B1B353-6967-84BD-FCC4-3FDD8250398D}"/>
                    </a:ext>
                  </a:extLst>
                </p14:cNvPr>
                <p14:cNvContentPartPr/>
                <p14:nvPr/>
              </p14:nvContentPartPr>
              <p14:xfrm>
                <a:off x="10026894" y="1293434"/>
                <a:ext cx="112320" cy="399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B1B353-6967-84BD-FCC4-3FDD825039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08894" y="1275794"/>
                  <a:ext cx="147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EB128E-1EAA-890F-E52A-80114BD531AD}"/>
                    </a:ext>
                  </a:extLst>
                </p14:cNvPr>
                <p14:cNvContentPartPr/>
                <p14:nvPr/>
              </p14:nvContentPartPr>
              <p14:xfrm>
                <a:off x="10032654" y="1281914"/>
                <a:ext cx="112320" cy="117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EB128E-1EAA-890F-E52A-80114BD531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15014" y="1263914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7E49E-72CE-9826-CCB4-3322BCB0EB28}"/>
                    </a:ext>
                  </a:extLst>
                </p14:cNvPr>
                <p14:cNvContentPartPr/>
                <p14:nvPr/>
              </p14:nvContentPartPr>
              <p14:xfrm>
                <a:off x="10157934" y="946394"/>
                <a:ext cx="63360" cy="380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7E49E-72CE-9826-CCB4-3322BCB0EB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40294" y="928394"/>
                  <a:ext cx="990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B8908B-9FF2-E6FD-D3BA-CA17FEC665D5}"/>
                    </a:ext>
                  </a:extLst>
                </p14:cNvPr>
                <p14:cNvContentPartPr/>
                <p14:nvPr/>
              </p14:nvContentPartPr>
              <p14:xfrm>
                <a:off x="10286094" y="1249154"/>
                <a:ext cx="15120" cy="93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B8908B-9FF2-E6FD-D3BA-CA17FEC665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68454" y="1231514"/>
                  <a:ext cx="50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77D83B-C634-8853-D1CD-B1E6B0B7A89E}"/>
                    </a:ext>
                  </a:extLst>
                </p14:cNvPr>
                <p14:cNvContentPartPr/>
                <p14:nvPr/>
              </p14:nvContentPartPr>
              <p14:xfrm>
                <a:off x="10308054" y="1187234"/>
                <a:ext cx="194400" cy="185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77D83B-C634-8853-D1CD-B1E6B0B7A8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0414" y="1169594"/>
                  <a:ext cx="230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DB58AA-9FBF-7672-A014-D3CC700A439E}"/>
                    </a:ext>
                  </a:extLst>
                </p14:cNvPr>
                <p14:cNvContentPartPr/>
                <p14:nvPr/>
              </p14:nvContentPartPr>
              <p14:xfrm>
                <a:off x="10545294" y="879074"/>
                <a:ext cx="177480" cy="494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DB58AA-9FBF-7672-A014-D3CC700A43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27654" y="861434"/>
                  <a:ext cx="2131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729FD6D-B351-411B-C152-592D0C4946F6}"/>
                    </a:ext>
                  </a:extLst>
                </p14:cNvPr>
                <p14:cNvContentPartPr/>
                <p14:nvPr/>
              </p14:nvContentPartPr>
              <p14:xfrm>
                <a:off x="10853814" y="1293794"/>
                <a:ext cx="18000" cy="57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729FD6D-B351-411B-C152-592D0C4946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35814" y="1275794"/>
                  <a:ext cx="536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1648BA6-62FA-9A4E-E460-08F33B2EDA94}"/>
              </a:ext>
            </a:extLst>
          </p:cNvPr>
          <p:cNvGrpSpPr/>
          <p:nvPr/>
        </p:nvGrpSpPr>
        <p:grpSpPr>
          <a:xfrm>
            <a:off x="920334" y="2475314"/>
            <a:ext cx="1294200" cy="1005480"/>
            <a:chOff x="920334" y="2475314"/>
            <a:chExt cx="1294200" cy="10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233D50-AF35-E53E-2474-CD108C9AA160}"/>
                    </a:ext>
                  </a:extLst>
                </p14:cNvPr>
                <p14:cNvContentPartPr/>
                <p14:nvPr/>
              </p14:nvContentPartPr>
              <p14:xfrm>
                <a:off x="920334" y="2475314"/>
                <a:ext cx="310320" cy="1005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233D50-AF35-E53E-2474-CD108C9AA1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2694" y="2457314"/>
                  <a:ext cx="345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60DD88-B942-0EFD-8B29-C3806777CAEC}"/>
                    </a:ext>
                  </a:extLst>
                </p14:cNvPr>
                <p14:cNvContentPartPr/>
                <p14:nvPr/>
              </p14:nvContentPartPr>
              <p14:xfrm>
                <a:off x="1085214" y="2490074"/>
                <a:ext cx="60840" cy="198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60DD88-B942-0EFD-8B29-C3806777CA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7214" y="2472434"/>
                  <a:ext cx="96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2EF1DC-A637-9D26-7C24-0EDF605519F4}"/>
                    </a:ext>
                  </a:extLst>
                </p14:cNvPr>
                <p14:cNvContentPartPr/>
                <p14:nvPr/>
              </p14:nvContentPartPr>
              <p14:xfrm>
                <a:off x="1296174" y="2523914"/>
                <a:ext cx="160200" cy="666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2EF1DC-A637-9D26-7C24-0EDF605519F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78534" y="2506274"/>
                  <a:ext cx="19584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336B27-35CC-5D65-8F13-FAF84A9946F7}"/>
                    </a:ext>
                  </a:extLst>
                </p14:cNvPr>
                <p14:cNvContentPartPr/>
                <p14:nvPr/>
              </p14:nvContentPartPr>
              <p14:xfrm>
                <a:off x="1564374" y="2653874"/>
                <a:ext cx="44280" cy="389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336B27-35CC-5D65-8F13-FAF84A9946F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46734" y="2636234"/>
                  <a:ext cx="79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AE32E2-8114-1F0E-65ED-CBFE7F93AF77}"/>
                    </a:ext>
                  </a:extLst>
                </p14:cNvPr>
                <p14:cNvContentPartPr/>
                <p14:nvPr/>
              </p14:nvContentPartPr>
              <p14:xfrm>
                <a:off x="1446294" y="2685914"/>
                <a:ext cx="276840" cy="312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AE32E2-8114-1F0E-65ED-CBFE7F93AF7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28654" y="2667914"/>
                  <a:ext cx="312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0632E2-40EA-7820-DAA8-C1CA7D5E78B4}"/>
                    </a:ext>
                  </a:extLst>
                </p14:cNvPr>
                <p14:cNvContentPartPr/>
                <p14:nvPr/>
              </p14:nvContentPartPr>
              <p14:xfrm>
                <a:off x="1668774" y="2509514"/>
                <a:ext cx="233280" cy="57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0632E2-40EA-7820-DAA8-C1CA7D5E78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51134" y="2491874"/>
                  <a:ext cx="2689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0755DF-EFB4-71EF-E1D9-27AF30E7A9B7}"/>
                    </a:ext>
                  </a:extLst>
                </p14:cNvPr>
                <p14:cNvContentPartPr/>
                <p14:nvPr/>
              </p14:nvContentPartPr>
              <p14:xfrm>
                <a:off x="1998174" y="2773754"/>
                <a:ext cx="148680" cy="6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0755DF-EFB4-71EF-E1D9-27AF30E7A9B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80534" y="2756114"/>
                  <a:ext cx="184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64402C-6DFD-2635-0572-D1CA4F39E720}"/>
                    </a:ext>
                  </a:extLst>
                </p14:cNvPr>
                <p14:cNvContentPartPr/>
                <p14:nvPr/>
              </p14:nvContentPartPr>
              <p14:xfrm>
                <a:off x="2066574" y="2983274"/>
                <a:ext cx="147960" cy="10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64402C-6DFD-2635-0572-D1CA4F39E7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48934" y="2965634"/>
                  <a:ext cx="183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B90243-B943-118A-0324-E552402DB74B}"/>
              </a:ext>
            </a:extLst>
          </p:cNvPr>
          <p:cNvGrpSpPr/>
          <p:nvPr/>
        </p:nvGrpSpPr>
        <p:grpSpPr>
          <a:xfrm>
            <a:off x="2461494" y="2394674"/>
            <a:ext cx="1683720" cy="694080"/>
            <a:chOff x="2461494" y="2394674"/>
            <a:chExt cx="168372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6E8776-78D6-268A-B337-E67078733A39}"/>
                    </a:ext>
                  </a:extLst>
                </p14:cNvPr>
                <p14:cNvContentPartPr/>
                <p14:nvPr/>
              </p14:nvContentPartPr>
              <p14:xfrm>
                <a:off x="2461494" y="2611034"/>
                <a:ext cx="177120" cy="281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6E8776-78D6-268A-B337-E67078733A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43494" y="2593034"/>
                  <a:ext cx="212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249E68-2EA0-C2F2-C22F-FF0AB8A140CF}"/>
                    </a:ext>
                  </a:extLst>
                </p14:cNvPr>
                <p14:cNvContentPartPr/>
                <p14:nvPr/>
              </p14:nvContentPartPr>
              <p14:xfrm>
                <a:off x="2620974" y="2560994"/>
                <a:ext cx="152640" cy="527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249E68-2EA0-C2F2-C22F-FF0AB8A140C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03334" y="2543354"/>
                  <a:ext cx="188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9F110A-F92F-4C40-336C-0436D0D7D1CC}"/>
                    </a:ext>
                  </a:extLst>
                </p14:cNvPr>
                <p14:cNvContentPartPr/>
                <p14:nvPr/>
              </p14:nvContentPartPr>
              <p14:xfrm>
                <a:off x="2902494" y="2748554"/>
                <a:ext cx="31680" cy="303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9F110A-F92F-4C40-336C-0436D0D7D1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84494" y="2730554"/>
                  <a:ext cx="67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5613A2-0554-D60E-18D0-096C0E6EE3D0}"/>
                    </a:ext>
                  </a:extLst>
                </p14:cNvPr>
                <p14:cNvContentPartPr/>
                <p14:nvPr/>
              </p14:nvContentPartPr>
              <p14:xfrm>
                <a:off x="2788374" y="2765834"/>
                <a:ext cx="227880" cy="232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5613A2-0554-D60E-18D0-096C0E6EE3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70374" y="2747834"/>
                  <a:ext cx="263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B40CE2-FC5A-DF47-379C-06851544CA12}"/>
                    </a:ext>
                  </a:extLst>
                </p14:cNvPr>
                <p14:cNvContentPartPr/>
                <p14:nvPr/>
              </p14:nvContentPartPr>
              <p14:xfrm>
                <a:off x="2957574" y="2394674"/>
                <a:ext cx="269640" cy="376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B40CE2-FC5A-DF47-379C-06851544CA1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39934" y="2377034"/>
                  <a:ext cx="305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0AABD5-4815-0E9A-DABE-8076F7963B93}"/>
                    </a:ext>
                  </a:extLst>
                </p14:cNvPr>
                <p14:cNvContentPartPr/>
                <p14:nvPr/>
              </p14:nvContentPartPr>
              <p14:xfrm>
                <a:off x="3253854" y="2834234"/>
                <a:ext cx="172440" cy="50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0AABD5-4815-0E9A-DABE-8076F7963B9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35854" y="2816234"/>
                  <a:ext cx="208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7D6FFB-634A-A801-9043-9D3447D21B8B}"/>
                    </a:ext>
                  </a:extLst>
                </p14:cNvPr>
                <p14:cNvContentPartPr/>
                <p14:nvPr/>
              </p14:nvContentPartPr>
              <p14:xfrm>
                <a:off x="3525294" y="2517794"/>
                <a:ext cx="142920" cy="218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7D6FFB-634A-A801-9043-9D3447D21B8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07294" y="2500154"/>
                  <a:ext cx="178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41C911-66D0-768B-DD23-BB3E84A17399}"/>
                    </a:ext>
                  </a:extLst>
                </p14:cNvPr>
                <p14:cNvContentPartPr/>
                <p14:nvPr/>
              </p14:nvContentPartPr>
              <p14:xfrm>
                <a:off x="3636174" y="2412674"/>
                <a:ext cx="226080" cy="482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41C911-66D0-768B-DD23-BB3E84A173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18174" y="2394674"/>
                  <a:ext cx="2617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0EB31E8-DC60-AE97-A90F-C670ED6A8BBE}"/>
                    </a:ext>
                  </a:extLst>
                </p14:cNvPr>
                <p14:cNvContentPartPr/>
                <p14:nvPr/>
              </p14:nvContentPartPr>
              <p14:xfrm>
                <a:off x="3941814" y="2537234"/>
                <a:ext cx="43920" cy="34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0EB31E8-DC60-AE97-A90F-C670ED6A8BB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24174" y="2519594"/>
                  <a:ext cx="79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1F6F41-6109-968D-ADB8-E4BE0051FE41}"/>
                    </a:ext>
                  </a:extLst>
                </p14:cNvPr>
                <p14:cNvContentPartPr/>
                <p14:nvPr/>
              </p14:nvContentPartPr>
              <p14:xfrm>
                <a:off x="3883134" y="2601674"/>
                <a:ext cx="262080" cy="274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1F6F41-6109-968D-ADB8-E4BE0051FE4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65494" y="2584034"/>
                  <a:ext cx="2977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2E943CE-2404-D47C-C7E2-DD0DD5040B72}"/>
              </a:ext>
            </a:extLst>
          </p:cNvPr>
          <p:cNvGrpSpPr/>
          <p:nvPr/>
        </p:nvGrpSpPr>
        <p:grpSpPr>
          <a:xfrm>
            <a:off x="5957094" y="2135114"/>
            <a:ext cx="3166200" cy="1414440"/>
            <a:chOff x="5957094" y="2135114"/>
            <a:chExt cx="3166200" cy="14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11220F-5A17-23AF-01CF-D1FD59592580}"/>
                    </a:ext>
                  </a:extLst>
                </p14:cNvPr>
                <p14:cNvContentPartPr/>
                <p14:nvPr/>
              </p14:nvContentPartPr>
              <p14:xfrm>
                <a:off x="5957094" y="2267234"/>
                <a:ext cx="222840" cy="285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11220F-5A17-23AF-01CF-D1FD595925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39454" y="2249594"/>
                  <a:ext cx="258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782DAD-10C5-C10B-AE2C-32C54F95EC56}"/>
                    </a:ext>
                  </a:extLst>
                </p14:cNvPr>
                <p14:cNvContentPartPr/>
                <p14:nvPr/>
              </p14:nvContentPartPr>
              <p14:xfrm>
                <a:off x="6173094" y="2299274"/>
                <a:ext cx="50760" cy="510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782DAD-10C5-C10B-AE2C-32C54F95EC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55454" y="2281274"/>
                  <a:ext cx="864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54C7AC-111E-1EB6-05DC-83BA2502279C}"/>
                    </a:ext>
                  </a:extLst>
                </p14:cNvPr>
                <p14:cNvContentPartPr/>
                <p14:nvPr/>
              </p14:nvContentPartPr>
              <p14:xfrm>
                <a:off x="6354174" y="2511314"/>
                <a:ext cx="85320" cy="298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54C7AC-111E-1EB6-05DC-83BA250227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36534" y="2493314"/>
                  <a:ext cx="120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C4B093-716C-73E0-B2B4-2B00276976D4}"/>
                    </a:ext>
                  </a:extLst>
                </p14:cNvPr>
                <p14:cNvContentPartPr/>
                <p14:nvPr/>
              </p14:nvContentPartPr>
              <p14:xfrm>
                <a:off x="6342654" y="2509514"/>
                <a:ext cx="205920" cy="232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C4B093-716C-73E0-B2B4-2B00276976D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25014" y="2491514"/>
                  <a:ext cx="241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A3B713-9B8C-5D3C-3977-3A1BF4B48C14}"/>
                    </a:ext>
                  </a:extLst>
                </p14:cNvPr>
                <p14:cNvContentPartPr/>
                <p14:nvPr/>
              </p14:nvContentPartPr>
              <p14:xfrm>
                <a:off x="6502494" y="2171474"/>
                <a:ext cx="159840" cy="271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A3B713-9B8C-5D3C-3977-3A1BF4B48C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84854" y="2153474"/>
                  <a:ext cx="195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B08BD39-86B9-192D-CFC4-62D1F33B2C32}"/>
                    </a:ext>
                  </a:extLst>
                </p14:cNvPr>
                <p14:cNvContentPartPr/>
                <p14:nvPr/>
              </p14:nvContentPartPr>
              <p14:xfrm>
                <a:off x="6751974" y="2473154"/>
                <a:ext cx="187200" cy="49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B08BD39-86B9-192D-CFC4-62D1F33B2C3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34334" y="2455154"/>
                  <a:ext cx="22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3C62CE-21DC-0BAA-2893-C2FABECA8266}"/>
                    </a:ext>
                  </a:extLst>
                </p14:cNvPr>
                <p14:cNvContentPartPr/>
                <p14:nvPr/>
              </p14:nvContentPartPr>
              <p14:xfrm>
                <a:off x="7037454" y="2192714"/>
                <a:ext cx="174960" cy="258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3C62CE-21DC-0BAA-2893-C2FABECA826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19454" y="2174714"/>
                  <a:ext cx="210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171D63-0262-8FD8-C03D-566530894ECB}"/>
                    </a:ext>
                  </a:extLst>
                </p14:cNvPr>
                <p14:cNvContentPartPr/>
                <p14:nvPr/>
              </p14:nvContentPartPr>
              <p14:xfrm>
                <a:off x="7209894" y="2199194"/>
                <a:ext cx="101880" cy="460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171D63-0262-8FD8-C03D-566530894E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91894" y="2181194"/>
                  <a:ext cx="1375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847C9A-A40D-ABAB-E581-7A2C9431443D}"/>
                    </a:ext>
                  </a:extLst>
                </p14:cNvPr>
                <p14:cNvContentPartPr/>
                <p14:nvPr/>
              </p14:nvContentPartPr>
              <p14:xfrm>
                <a:off x="7435254" y="2260034"/>
                <a:ext cx="200880" cy="23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847C9A-A40D-ABAB-E581-7A2C943144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17254" y="2242394"/>
                  <a:ext cx="236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3C222D-FA62-2F08-EB80-B5186D4827BA}"/>
                    </a:ext>
                  </a:extLst>
                </p14:cNvPr>
                <p14:cNvContentPartPr/>
                <p14:nvPr/>
              </p14:nvContentPartPr>
              <p14:xfrm>
                <a:off x="7522374" y="2409794"/>
                <a:ext cx="160200" cy="37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3C222D-FA62-2F08-EB80-B5186D4827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04734" y="2392154"/>
                  <a:ext cx="19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4CBB35-FF50-98C6-AA58-EC192F137667}"/>
                    </a:ext>
                  </a:extLst>
                </p14:cNvPr>
                <p14:cNvContentPartPr/>
                <p14:nvPr/>
              </p14:nvContentPartPr>
              <p14:xfrm>
                <a:off x="7321134" y="2457674"/>
                <a:ext cx="32400" cy="163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4CBB35-FF50-98C6-AA58-EC192F13766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03134" y="2439674"/>
                  <a:ext cx="68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F77FE70-DA2C-72C4-E47F-2ABBEFF71D85}"/>
                    </a:ext>
                  </a:extLst>
                </p14:cNvPr>
                <p14:cNvContentPartPr/>
                <p14:nvPr/>
              </p14:nvContentPartPr>
              <p14:xfrm>
                <a:off x="7306014" y="2459834"/>
                <a:ext cx="204480" cy="185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F77FE70-DA2C-72C4-E47F-2ABBEFF71D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88374" y="2442194"/>
                  <a:ext cx="240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A18842-FB87-4867-5722-36432CE6A261}"/>
                    </a:ext>
                  </a:extLst>
                </p14:cNvPr>
                <p14:cNvContentPartPr/>
                <p14:nvPr/>
              </p14:nvContentPartPr>
              <p14:xfrm>
                <a:off x="7796334" y="2135114"/>
                <a:ext cx="234360" cy="383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A18842-FB87-4867-5722-36432CE6A2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78694" y="2117114"/>
                  <a:ext cx="2700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CA5CD2-4A4D-5860-1669-8F31240F8AE1}"/>
                    </a:ext>
                  </a:extLst>
                </p14:cNvPr>
                <p14:cNvContentPartPr/>
                <p14:nvPr/>
              </p14:nvContentPartPr>
              <p14:xfrm>
                <a:off x="6579534" y="3152834"/>
                <a:ext cx="192240" cy="224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CA5CD2-4A4D-5860-1669-8F31240F8AE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61894" y="3135194"/>
                  <a:ext cx="227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94BEF1-C4DA-15EF-BD65-72C33E9C4E86}"/>
                    </a:ext>
                  </a:extLst>
                </p14:cNvPr>
                <p14:cNvContentPartPr/>
                <p14:nvPr/>
              </p14:nvContentPartPr>
              <p14:xfrm>
                <a:off x="6726774" y="3147074"/>
                <a:ext cx="135000" cy="402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94BEF1-C4DA-15EF-BD65-72C33E9C4E8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08774" y="3129074"/>
                  <a:ext cx="1706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17B519-D764-6815-71C2-CCA0267D8F34}"/>
                    </a:ext>
                  </a:extLst>
                </p14:cNvPr>
                <p14:cNvContentPartPr/>
                <p14:nvPr/>
              </p14:nvContentPartPr>
              <p14:xfrm>
                <a:off x="6948534" y="3252194"/>
                <a:ext cx="75240" cy="279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17B519-D764-6815-71C2-CCA0267D8F3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30534" y="3234554"/>
                  <a:ext cx="1108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3EE0EF-9F1D-C68B-D7C8-8DFBC168B7C8}"/>
                    </a:ext>
                  </a:extLst>
                </p14:cNvPr>
                <p14:cNvContentPartPr/>
                <p14:nvPr/>
              </p14:nvContentPartPr>
              <p14:xfrm>
                <a:off x="6914334" y="3286754"/>
                <a:ext cx="264600" cy="227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3EE0EF-9F1D-C68B-D7C8-8DFBC168B7C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96334" y="3268754"/>
                  <a:ext cx="300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7F8B0E-F2D1-408B-D414-CAE9DFA4D18B}"/>
                    </a:ext>
                  </a:extLst>
                </p14:cNvPr>
                <p14:cNvContentPartPr/>
                <p14:nvPr/>
              </p14:nvContentPartPr>
              <p14:xfrm>
                <a:off x="7198014" y="2964554"/>
                <a:ext cx="186480" cy="553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7F8B0E-F2D1-408B-D414-CAE9DFA4D18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80014" y="2946554"/>
                  <a:ext cx="2221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36150E4-A783-EB2D-0A67-18A1E1D8D73C}"/>
                    </a:ext>
                  </a:extLst>
                </p14:cNvPr>
                <p14:cNvContentPartPr/>
                <p14:nvPr/>
              </p14:nvContentPartPr>
              <p14:xfrm>
                <a:off x="7401414" y="3063914"/>
                <a:ext cx="65160" cy="379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36150E4-A783-EB2D-0A67-18A1E1D8D73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83414" y="3045914"/>
                  <a:ext cx="100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0220131-9A95-C574-B149-57831E4BD8EF}"/>
                    </a:ext>
                  </a:extLst>
                </p14:cNvPr>
                <p14:cNvContentPartPr/>
                <p14:nvPr/>
              </p14:nvContentPartPr>
              <p14:xfrm>
                <a:off x="7330854" y="3116114"/>
                <a:ext cx="227880" cy="284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0220131-9A95-C574-B149-57831E4BD8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13214" y="3098474"/>
                  <a:ext cx="263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8A04AD-5454-B72F-5754-7F6FE0E87FDC}"/>
                    </a:ext>
                  </a:extLst>
                </p14:cNvPr>
                <p14:cNvContentPartPr/>
                <p14:nvPr/>
              </p14:nvContentPartPr>
              <p14:xfrm>
                <a:off x="7529934" y="2905514"/>
                <a:ext cx="193680" cy="239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8A04AD-5454-B72F-5754-7F6FE0E87FD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11934" y="2887514"/>
                  <a:ext cx="22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4F7ED8-2177-CA02-35B0-BF1EF64E21B4}"/>
                    </a:ext>
                  </a:extLst>
                </p14:cNvPr>
                <p14:cNvContentPartPr/>
                <p14:nvPr/>
              </p14:nvContentPartPr>
              <p14:xfrm>
                <a:off x="7682214" y="3183074"/>
                <a:ext cx="213120" cy="39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4F7ED8-2177-CA02-35B0-BF1EF64E21B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64574" y="3165074"/>
                  <a:ext cx="248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3F4936-3EBE-EDB7-9A3A-8D32B18D76FB}"/>
                    </a:ext>
                  </a:extLst>
                </p14:cNvPr>
                <p14:cNvContentPartPr/>
                <p14:nvPr/>
              </p14:nvContentPartPr>
              <p14:xfrm>
                <a:off x="7951134" y="2909834"/>
                <a:ext cx="167400" cy="351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3F4936-3EBE-EDB7-9A3A-8D32B18D76F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33494" y="2892194"/>
                  <a:ext cx="203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A6EC9C-5FEE-8C23-1E21-751FBF8D824B}"/>
                    </a:ext>
                  </a:extLst>
                </p14:cNvPr>
                <p14:cNvContentPartPr/>
                <p14:nvPr/>
              </p14:nvContentPartPr>
              <p14:xfrm>
                <a:off x="8128254" y="2809034"/>
                <a:ext cx="156240" cy="584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A6EC9C-5FEE-8C23-1E21-751FBF8D824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10254" y="2791034"/>
                  <a:ext cx="1918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44681F-C038-5785-382F-F49544A17F41}"/>
                    </a:ext>
                  </a:extLst>
                </p14:cNvPr>
                <p14:cNvContentPartPr/>
                <p14:nvPr/>
              </p14:nvContentPartPr>
              <p14:xfrm>
                <a:off x="8423454" y="2875634"/>
                <a:ext cx="189360" cy="47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44681F-C038-5785-382F-F49544A17F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05454" y="2857994"/>
                  <a:ext cx="22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D2991F-CA51-562E-B377-5408FC2F406A}"/>
                    </a:ext>
                  </a:extLst>
                </p14:cNvPr>
                <p14:cNvContentPartPr/>
                <p14:nvPr/>
              </p14:nvContentPartPr>
              <p14:xfrm>
                <a:off x="8510574" y="2974274"/>
                <a:ext cx="191880" cy="117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D2991F-CA51-562E-B377-5408FC2F406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92574" y="2956634"/>
                  <a:ext cx="22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F48C18-76B4-7060-FE32-760637F22E82}"/>
                    </a:ext>
                  </a:extLst>
                </p14:cNvPr>
                <p14:cNvContentPartPr/>
                <p14:nvPr/>
              </p14:nvContentPartPr>
              <p14:xfrm>
                <a:off x="8854014" y="2795714"/>
                <a:ext cx="269280" cy="337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F48C18-76B4-7060-FE32-760637F22E8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36014" y="2778074"/>
                  <a:ext cx="30492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B5662E5-EB3C-3719-428F-F8EE1258E151}"/>
              </a:ext>
            </a:extLst>
          </p:cNvPr>
          <p:cNvGrpSpPr/>
          <p:nvPr/>
        </p:nvGrpSpPr>
        <p:grpSpPr>
          <a:xfrm>
            <a:off x="9460254" y="2513834"/>
            <a:ext cx="316800" cy="303480"/>
            <a:chOff x="9460254" y="2513834"/>
            <a:chExt cx="31680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F729BA-4B93-29B5-6C0D-3636ADB05781}"/>
                    </a:ext>
                  </a:extLst>
                </p14:cNvPr>
                <p14:cNvContentPartPr/>
                <p14:nvPr/>
              </p14:nvContentPartPr>
              <p14:xfrm>
                <a:off x="9460254" y="2666474"/>
                <a:ext cx="240120" cy="93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F729BA-4B93-29B5-6C0D-3636ADB057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42614" y="2648474"/>
                  <a:ext cx="275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8F955B-BC2D-FA73-9305-2AFA924B3B99}"/>
                    </a:ext>
                  </a:extLst>
                </p14:cNvPr>
                <p14:cNvContentPartPr/>
                <p14:nvPr/>
              </p14:nvContentPartPr>
              <p14:xfrm>
                <a:off x="9545214" y="2513834"/>
                <a:ext cx="231840" cy="303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8F955B-BC2D-FA73-9305-2AFA924B3B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27214" y="2495834"/>
                  <a:ext cx="26748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95646C3-14F9-67AA-EBA9-A8D32AE1C637}"/>
              </a:ext>
            </a:extLst>
          </p:cNvPr>
          <p:cNvGrpSpPr/>
          <p:nvPr/>
        </p:nvGrpSpPr>
        <p:grpSpPr>
          <a:xfrm>
            <a:off x="10074774" y="1673594"/>
            <a:ext cx="1927440" cy="1728000"/>
            <a:chOff x="10074774" y="1673594"/>
            <a:chExt cx="1927440" cy="172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2097D1-BBD2-9A00-BDEB-1E1D50748771}"/>
                    </a:ext>
                  </a:extLst>
                </p14:cNvPr>
                <p14:cNvContentPartPr/>
                <p14:nvPr/>
              </p14:nvContentPartPr>
              <p14:xfrm>
                <a:off x="10074774" y="2162474"/>
                <a:ext cx="98640" cy="218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2097D1-BBD2-9A00-BDEB-1E1D5074877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56774" y="2144474"/>
                  <a:ext cx="134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6BFE57-FEF8-D2E7-DE2D-773C41114069}"/>
                    </a:ext>
                  </a:extLst>
                </p14:cNvPr>
                <p14:cNvContentPartPr/>
                <p14:nvPr/>
              </p14:nvContentPartPr>
              <p14:xfrm>
                <a:off x="10201494" y="2190914"/>
                <a:ext cx="54000" cy="320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6BFE57-FEF8-D2E7-DE2D-773C4111406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83494" y="2173274"/>
                  <a:ext cx="89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758BA8-80CA-D2A7-9AB0-2A5A6CF4DC0B}"/>
                    </a:ext>
                  </a:extLst>
                </p14:cNvPr>
                <p14:cNvContentPartPr/>
                <p14:nvPr/>
              </p14:nvContentPartPr>
              <p14:xfrm>
                <a:off x="10335054" y="2257514"/>
                <a:ext cx="111960" cy="213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758BA8-80CA-D2A7-9AB0-2A5A6CF4DC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17414" y="2239874"/>
                  <a:ext cx="147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B2F2AA-64B7-FD6A-F360-0964401A48AA}"/>
                    </a:ext>
                  </a:extLst>
                </p14:cNvPr>
                <p14:cNvContentPartPr/>
                <p14:nvPr/>
              </p14:nvContentPartPr>
              <p14:xfrm>
                <a:off x="10282134" y="2271914"/>
                <a:ext cx="173880" cy="171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B2F2AA-64B7-FD6A-F360-0964401A48A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64494" y="2254274"/>
                  <a:ext cx="209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481632-7B01-4442-AC20-CDF4C211CCD5}"/>
                    </a:ext>
                  </a:extLst>
                </p14:cNvPr>
                <p14:cNvContentPartPr/>
                <p14:nvPr/>
              </p14:nvContentPartPr>
              <p14:xfrm>
                <a:off x="10489854" y="2005154"/>
                <a:ext cx="165240" cy="446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481632-7B01-4442-AC20-CDF4C211CCD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72214" y="1987154"/>
                  <a:ext cx="200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B3C6D99-6F61-C8CA-7104-D4DF9D110B8F}"/>
                    </a:ext>
                  </a:extLst>
                </p14:cNvPr>
                <p14:cNvContentPartPr/>
                <p14:nvPr/>
              </p14:nvContentPartPr>
              <p14:xfrm>
                <a:off x="10579854" y="2113514"/>
                <a:ext cx="177120" cy="172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B3C6D99-6F61-C8CA-7104-D4DF9D110B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61854" y="2095514"/>
                  <a:ext cx="212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5FC000-8C52-0B01-2753-ACAE6B116DE6}"/>
                    </a:ext>
                  </a:extLst>
                </p14:cNvPr>
                <p14:cNvContentPartPr/>
                <p14:nvPr/>
              </p14:nvContentPartPr>
              <p14:xfrm>
                <a:off x="10786134" y="2085074"/>
                <a:ext cx="99000" cy="211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5FC000-8C52-0B01-2753-ACAE6B116D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68134" y="2067074"/>
                  <a:ext cx="134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007138-C81E-B633-F906-F3A887FC3D8E}"/>
                    </a:ext>
                  </a:extLst>
                </p14:cNvPr>
                <p14:cNvContentPartPr/>
                <p14:nvPr/>
              </p14:nvContentPartPr>
              <p14:xfrm>
                <a:off x="10938414" y="2057354"/>
                <a:ext cx="68040" cy="181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007138-C81E-B633-F906-F3A887FC3D8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20774" y="2039354"/>
                  <a:ext cx="103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FCE6E1-4FEF-FD18-9FEE-4C7B252486EF}"/>
                    </a:ext>
                  </a:extLst>
                </p14:cNvPr>
                <p14:cNvContentPartPr/>
                <p14:nvPr/>
              </p14:nvContentPartPr>
              <p14:xfrm>
                <a:off x="10986654" y="1927754"/>
                <a:ext cx="152640" cy="358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FCE6E1-4FEF-FD18-9FEE-4C7B252486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68654" y="1909754"/>
                  <a:ext cx="188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046346-5A70-852B-21CD-9690C686A386}"/>
                    </a:ext>
                  </a:extLst>
                </p14:cNvPr>
                <p14:cNvContentPartPr/>
                <p14:nvPr/>
              </p14:nvContentPartPr>
              <p14:xfrm>
                <a:off x="11170614" y="1886714"/>
                <a:ext cx="63000" cy="338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046346-5A70-852B-21CD-9690C686A3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52974" y="1869074"/>
                  <a:ext cx="98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75693C6-51DD-495E-EF0D-77AF1CD7D0B3}"/>
                    </a:ext>
                  </a:extLst>
                </p14:cNvPr>
                <p14:cNvContentPartPr/>
                <p14:nvPr/>
              </p14:nvContentPartPr>
              <p14:xfrm>
                <a:off x="11267814" y="1923434"/>
                <a:ext cx="43560" cy="235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75693C6-51DD-495E-EF0D-77AF1CD7D0B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49814" y="1905794"/>
                  <a:ext cx="79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014DFD-1BA4-2814-862E-9B7B27EFC3BA}"/>
                    </a:ext>
                  </a:extLst>
                </p14:cNvPr>
                <p14:cNvContentPartPr/>
                <p14:nvPr/>
              </p14:nvContentPartPr>
              <p14:xfrm>
                <a:off x="11207334" y="1906514"/>
                <a:ext cx="272160" cy="231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014DFD-1BA4-2814-862E-9B7B27EFC3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89334" y="1888514"/>
                  <a:ext cx="30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B85D5C6-8477-998C-0E68-8BB5D5D95EF4}"/>
                    </a:ext>
                  </a:extLst>
                </p14:cNvPr>
                <p14:cNvContentPartPr/>
                <p14:nvPr/>
              </p14:nvContentPartPr>
              <p14:xfrm>
                <a:off x="11497854" y="1885274"/>
                <a:ext cx="39600" cy="139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B85D5C6-8477-998C-0E68-8BB5D5D95EF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79854" y="1867274"/>
                  <a:ext cx="75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8481D8-779C-A2AB-AC54-36209D637525}"/>
                    </a:ext>
                  </a:extLst>
                </p14:cNvPr>
                <p14:cNvContentPartPr/>
                <p14:nvPr/>
              </p14:nvContentPartPr>
              <p14:xfrm>
                <a:off x="11532054" y="1783394"/>
                <a:ext cx="144360" cy="311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8481D8-779C-A2AB-AC54-36209D63752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514054" y="1765394"/>
                  <a:ext cx="18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5E8A953-D140-5EAA-0C60-DA35456B6CBE}"/>
                    </a:ext>
                  </a:extLst>
                </p14:cNvPr>
                <p14:cNvContentPartPr/>
                <p14:nvPr/>
              </p14:nvContentPartPr>
              <p14:xfrm>
                <a:off x="11706294" y="1815794"/>
                <a:ext cx="85320" cy="13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5E8A953-D140-5EAA-0C60-DA35456B6CB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88654" y="1798154"/>
                  <a:ext cx="12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AB8153C-6240-54A7-FE6E-CC565EFB33C4}"/>
                    </a:ext>
                  </a:extLst>
                </p14:cNvPr>
                <p14:cNvContentPartPr/>
                <p14:nvPr/>
              </p14:nvContentPartPr>
              <p14:xfrm>
                <a:off x="11742294" y="1903994"/>
                <a:ext cx="54000" cy="22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B8153C-6240-54A7-FE6E-CC565EFB33C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24294" y="1885994"/>
                  <a:ext cx="8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619390E-0B64-41B5-E7DE-2F75B9B44F1A}"/>
                    </a:ext>
                  </a:extLst>
                </p14:cNvPr>
                <p14:cNvContentPartPr/>
                <p14:nvPr/>
              </p14:nvContentPartPr>
              <p14:xfrm>
                <a:off x="11831934" y="1673594"/>
                <a:ext cx="154440" cy="232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619390E-0B64-41B5-E7DE-2F75B9B44F1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814294" y="1655954"/>
                  <a:ext cx="190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AD9E2A-6CAD-0A3D-5E84-994A8897028A}"/>
                    </a:ext>
                  </a:extLst>
                </p14:cNvPr>
                <p14:cNvContentPartPr/>
                <p14:nvPr/>
              </p14:nvContentPartPr>
              <p14:xfrm>
                <a:off x="10463214" y="2717594"/>
                <a:ext cx="87480" cy="280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AD9E2A-6CAD-0A3D-5E84-994A8897028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45214" y="2699594"/>
                  <a:ext cx="123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C2894D-78F4-B6C6-44CF-67DE8316841A}"/>
                    </a:ext>
                  </a:extLst>
                </p14:cNvPr>
                <p14:cNvContentPartPr/>
                <p14:nvPr/>
              </p14:nvContentPartPr>
              <p14:xfrm>
                <a:off x="10420014" y="2748554"/>
                <a:ext cx="194400" cy="273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C2894D-78F4-B6C6-44CF-67DE831684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02014" y="2730554"/>
                  <a:ext cx="230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FF85C20-688E-70E4-4521-1876CFCE62A4}"/>
                    </a:ext>
                  </a:extLst>
                </p14:cNvPr>
                <p14:cNvContentPartPr/>
                <p14:nvPr/>
              </p14:nvContentPartPr>
              <p14:xfrm>
                <a:off x="10669494" y="2767994"/>
                <a:ext cx="102240" cy="1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FF85C20-688E-70E4-4521-1876CFCE62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651494" y="2750354"/>
                  <a:ext cx="137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9348AF-591F-EE29-8212-765506016A0A}"/>
                    </a:ext>
                  </a:extLst>
                </p14:cNvPr>
                <p14:cNvContentPartPr/>
                <p14:nvPr/>
              </p14:nvContentPartPr>
              <p14:xfrm>
                <a:off x="10701174" y="2870954"/>
                <a:ext cx="85320" cy="1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9348AF-591F-EE29-8212-765506016A0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683534" y="2852954"/>
                  <a:ext cx="120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04C70A-F007-891C-11F4-36BEF63D1072}"/>
                    </a:ext>
                  </a:extLst>
                </p14:cNvPr>
                <p14:cNvContentPartPr/>
                <p14:nvPr/>
              </p14:nvContentPartPr>
              <p14:xfrm>
                <a:off x="10848054" y="2625434"/>
                <a:ext cx="126360" cy="264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04C70A-F007-891C-11F4-36BEF63D107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30054" y="2607794"/>
                  <a:ext cx="162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D28A3D-F77E-EC20-EA14-9FD93ECC0553}"/>
                    </a:ext>
                  </a:extLst>
                </p14:cNvPr>
                <p14:cNvContentPartPr/>
                <p14:nvPr/>
              </p14:nvContentPartPr>
              <p14:xfrm>
                <a:off x="11080974" y="2773754"/>
                <a:ext cx="22320" cy="153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D28A3D-F77E-EC20-EA14-9FD93ECC055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63334" y="2756114"/>
                  <a:ext cx="57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A6689F2-6328-56A2-0F2B-DAFEE41BA500}"/>
                    </a:ext>
                  </a:extLst>
                </p14:cNvPr>
                <p14:cNvContentPartPr/>
                <p14:nvPr/>
              </p14:nvContentPartPr>
              <p14:xfrm>
                <a:off x="11173854" y="2563154"/>
                <a:ext cx="55080" cy="247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A6689F2-6328-56A2-0F2B-DAFEE41BA50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55854" y="2545154"/>
                  <a:ext cx="90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DE3D742-F8F7-70C4-DB45-38480EBF5AE0}"/>
                    </a:ext>
                  </a:extLst>
                </p14:cNvPr>
                <p14:cNvContentPartPr/>
                <p14:nvPr/>
              </p14:nvContentPartPr>
              <p14:xfrm>
                <a:off x="11332974" y="2671154"/>
                <a:ext cx="59040" cy="232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DE3D742-F8F7-70C4-DB45-38480EBF5AE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315334" y="2653154"/>
                  <a:ext cx="94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57A974-377A-7287-1CEE-08DEB5EBCE5E}"/>
                    </a:ext>
                  </a:extLst>
                </p14:cNvPr>
                <p14:cNvContentPartPr/>
                <p14:nvPr/>
              </p14:nvContentPartPr>
              <p14:xfrm>
                <a:off x="11437374" y="2571794"/>
                <a:ext cx="126720" cy="34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57A974-377A-7287-1CEE-08DEB5EBCE5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19374" y="2553794"/>
                  <a:ext cx="162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3050F7-CF07-B6A3-8397-6FB1B082A79C}"/>
                    </a:ext>
                  </a:extLst>
                </p14:cNvPr>
                <p14:cNvContentPartPr/>
                <p14:nvPr/>
              </p14:nvContentPartPr>
              <p14:xfrm>
                <a:off x="11652654" y="2394674"/>
                <a:ext cx="102240" cy="306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3050F7-CF07-B6A3-8397-6FB1B082A7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34654" y="2376674"/>
                  <a:ext cx="137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E0AB361-178D-D44D-D3D5-3A1DEA91474D}"/>
                    </a:ext>
                  </a:extLst>
                </p14:cNvPr>
                <p14:cNvContentPartPr/>
                <p14:nvPr/>
              </p14:nvContentPartPr>
              <p14:xfrm>
                <a:off x="10116534" y="2194514"/>
                <a:ext cx="1885680" cy="1207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E0AB361-178D-D44D-D3D5-3A1DEA91474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98894" y="2176874"/>
                  <a:ext cx="1921320" cy="12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71034DA-5C25-C645-55E1-F5FDABE21B71}"/>
                  </a:ext>
                </a:extLst>
              </p14:cNvPr>
              <p14:cNvContentPartPr/>
              <p14:nvPr/>
            </p14:nvContentPartPr>
            <p14:xfrm>
              <a:off x="10106454" y="2175434"/>
              <a:ext cx="1983240" cy="13190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71034DA-5C25-C645-55E1-F5FDABE21B7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052454" y="2067434"/>
                <a:ext cx="2090880" cy="15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DDEC7A5-F7E5-1034-F419-5E5CD21E390B}"/>
                  </a:ext>
                </a:extLst>
              </p14:cNvPr>
              <p14:cNvContentPartPr/>
              <p14:nvPr/>
            </p14:nvContentPartPr>
            <p14:xfrm>
              <a:off x="1952454" y="1262114"/>
              <a:ext cx="3428640" cy="9763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DDEC7A5-F7E5-1034-F419-5E5CD21E390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898814" y="1154474"/>
                <a:ext cx="353628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3949DB5-9657-9700-F417-CC3A415BEFA7}"/>
                  </a:ext>
                </a:extLst>
              </p14:cNvPr>
              <p14:cNvContentPartPr/>
              <p14:nvPr/>
            </p14:nvContentPartPr>
            <p14:xfrm>
              <a:off x="2339814" y="1519514"/>
              <a:ext cx="2886480" cy="4845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3949DB5-9657-9700-F417-CC3A415BEFA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286174" y="1411514"/>
                <a:ext cx="2994120" cy="7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3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1635760" y="0"/>
            <a:ext cx="893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Mean Value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/>
              <p:nvPr/>
            </p:nvSpPr>
            <p:spPr>
              <a:xfrm>
                <a:off x="98460" y="769441"/>
                <a:ext cx="11995079" cy="195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continuous on the closed interval [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 and differentiable on the open interval (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 b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number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(a, b) such that </a:t>
                </a:r>
              </a:p>
              <a:p>
                <a:endPara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" y="769441"/>
                <a:ext cx="11995079" cy="1951881"/>
              </a:xfrm>
              <a:prstGeom prst="rect">
                <a:avLst/>
              </a:prstGeom>
              <a:blipFill>
                <a:blip r:embed="rId2"/>
                <a:stretch>
                  <a:fillRect l="-1067" t="-3125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EEC8D7-510A-ECB0-2BB3-3C9510A6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03" y="2862906"/>
            <a:ext cx="6515791" cy="34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218883" y="0"/>
                <a:ext cx="11973117" cy="20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3) Given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all </a:t>
                </a:r>
                <a:r>
                  <a:rPr lang="en-US" sz="3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the interval (1, 4) such that the slope of the secant line is equal to the slope of the tangent line.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" y="0"/>
                <a:ext cx="11973117" cy="2087816"/>
              </a:xfrm>
              <a:prstGeom prst="rect">
                <a:avLst/>
              </a:prstGeom>
              <a:blipFill>
                <a:blip r:embed="rId2"/>
                <a:stretch>
                  <a:fillRect l="-1884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A58C13-388E-95DA-5D73-8D19A5D8A93A}"/>
                  </a:ext>
                </a:extLst>
              </p14:cNvPr>
              <p14:cNvContentPartPr/>
              <p14:nvPr/>
            </p14:nvContentPartPr>
            <p14:xfrm>
              <a:off x="399414" y="2255354"/>
              <a:ext cx="276840" cy="102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A58C13-388E-95DA-5D73-8D19A5D8A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774" y="2237714"/>
                <a:ext cx="31248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4F0097-B912-A617-85D2-51E063FF6E54}"/>
                  </a:ext>
                </a:extLst>
              </p14:cNvPr>
              <p14:cNvContentPartPr/>
              <p14:nvPr/>
            </p14:nvContentPartPr>
            <p14:xfrm>
              <a:off x="673374" y="2341394"/>
              <a:ext cx="262080" cy="66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4F0097-B912-A617-85D2-51E063FF6E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734" y="2323394"/>
                <a:ext cx="29772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91E932-90E3-E599-B265-905898945094}"/>
                  </a:ext>
                </a:extLst>
              </p14:cNvPr>
              <p14:cNvContentPartPr/>
              <p14:nvPr/>
            </p14:nvContentPartPr>
            <p14:xfrm>
              <a:off x="595614" y="2123594"/>
              <a:ext cx="22680" cy="223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91E932-90E3-E599-B265-9058989450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974" y="2105954"/>
                <a:ext cx="58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C40AC2-ADF4-7FCB-A675-8B0B0F33C933}"/>
                  </a:ext>
                </a:extLst>
              </p14:cNvPr>
              <p14:cNvContentPartPr/>
              <p14:nvPr/>
            </p14:nvContentPartPr>
            <p14:xfrm>
              <a:off x="932214" y="2489354"/>
              <a:ext cx="306000" cy="29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C40AC2-ADF4-7FCB-A675-8B0B0F33C9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4214" y="2471354"/>
                <a:ext cx="3416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7D26CE-C29B-A274-01F4-3D88695A087B}"/>
                  </a:ext>
                </a:extLst>
              </p14:cNvPr>
              <p14:cNvContentPartPr/>
              <p14:nvPr/>
            </p14:nvContentPartPr>
            <p14:xfrm>
              <a:off x="1143174" y="2256794"/>
              <a:ext cx="275040" cy="601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7D26CE-C29B-A274-01F4-3D88695A08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5174" y="2238794"/>
                <a:ext cx="3106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A00A7A-7058-5971-E7AE-767DC78D3A22}"/>
                  </a:ext>
                </a:extLst>
              </p14:cNvPr>
              <p14:cNvContentPartPr/>
              <p14:nvPr/>
            </p14:nvContentPartPr>
            <p14:xfrm>
              <a:off x="1637814" y="2493674"/>
              <a:ext cx="170280" cy="17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A00A7A-7058-5971-E7AE-767DC78D3A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9814" y="2475674"/>
                <a:ext cx="205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CA6040-D16B-EF9E-899C-84E84BC4B84C}"/>
                  </a:ext>
                </a:extLst>
              </p14:cNvPr>
              <p14:cNvContentPartPr/>
              <p14:nvPr/>
            </p14:nvContentPartPr>
            <p14:xfrm>
              <a:off x="1671294" y="2665754"/>
              <a:ext cx="216360" cy="30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CA6040-D16B-EF9E-899C-84E84BC4B8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53654" y="2648114"/>
                <a:ext cx="252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1B8C7B-0E6E-095D-855E-08FFEADEF1A6}"/>
                  </a:ext>
                </a:extLst>
              </p14:cNvPr>
              <p14:cNvContentPartPr/>
              <p14:nvPr/>
            </p14:nvContentPartPr>
            <p14:xfrm>
              <a:off x="2189694" y="2095514"/>
              <a:ext cx="199440" cy="745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1B8C7B-0E6E-095D-855E-08FFEADEF1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2054" y="2077874"/>
                <a:ext cx="23508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68F200-B471-A9FA-8042-37B4C8E8270C}"/>
                  </a:ext>
                </a:extLst>
              </p14:cNvPr>
              <p14:cNvContentPartPr/>
              <p14:nvPr/>
            </p14:nvContentPartPr>
            <p14:xfrm>
              <a:off x="2465454" y="2122514"/>
              <a:ext cx="146160" cy="426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68F200-B471-A9FA-8042-37B4C8E827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47814" y="2104514"/>
                <a:ext cx="1818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180AB27-E6FA-FA07-EF4F-E4F31869F127}"/>
                  </a:ext>
                </a:extLst>
              </p14:cNvPr>
              <p14:cNvContentPartPr/>
              <p14:nvPr/>
            </p14:nvContentPartPr>
            <p14:xfrm>
              <a:off x="2584614" y="2188754"/>
              <a:ext cx="80640" cy="178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180AB27-E6FA-FA07-EF4F-E4F31869F12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66974" y="2170754"/>
                <a:ext cx="116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B62B9D-E205-04B6-B1E5-9ABA935D375C}"/>
                  </a:ext>
                </a:extLst>
              </p14:cNvPr>
              <p14:cNvContentPartPr/>
              <p14:nvPr/>
            </p14:nvContentPartPr>
            <p14:xfrm>
              <a:off x="2655534" y="2188034"/>
              <a:ext cx="116280" cy="338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B62B9D-E205-04B6-B1E5-9ABA935D375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37534" y="2170394"/>
                <a:ext cx="1519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C989B8B-FB1B-32BF-89D1-1E4F529360B8}"/>
                  </a:ext>
                </a:extLst>
              </p14:cNvPr>
              <p14:cNvContentPartPr/>
              <p14:nvPr/>
            </p14:nvContentPartPr>
            <p14:xfrm>
              <a:off x="2730414" y="2161754"/>
              <a:ext cx="179640" cy="332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C989B8B-FB1B-32BF-89D1-1E4F529360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2414" y="2144114"/>
                <a:ext cx="2152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B49D795-418E-C630-E0E1-BE4E02B7598B}"/>
                  </a:ext>
                </a:extLst>
              </p14:cNvPr>
              <p14:cNvContentPartPr/>
              <p14:nvPr/>
            </p14:nvContentPartPr>
            <p14:xfrm>
              <a:off x="3040014" y="2222234"/>
              <a:ext cx="201600" cy="19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B49D795-418E-C630-E0E1-BE4E02B7598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22374" y="2204594"/>
                <a:ext cx="237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D422FE-409B-A90C-D903-DB07A352B12B}"/>
                  </a:ext>
                </a:extLst>
              </p14:cNvPr>
              <p14:cNvContentPartPr/>
              <p14:nvPr/>
            </p14:nvContentPartPr>
            <p14:xfrm>
              <a:off x="3328734" y="2003354"/>
              <a:ext cx="293040" cy="635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D422FE-409B-A90C-D903-DB07A352B12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11094" y="1985354"/>
                <a:ext cx="32868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A39997-212D-B8D6-93A6-2E1A547547C4}"/>
                  </a:ext>
                </a:extLst>
              </p14:cNvPr>
              <p14:cNvContentPartPr/>
              <p14:nvPr/>
            </p14:nvContentPartPr>
            <p14:xfrm>
              <a:off x="3570654" y="1970594"/>
              <a:ext cx="172800" cy="46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A39997-212D-B8D6-93A6-2E1A547547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52654" y="1952594"/>
                <a:ext cx="20844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DF90CE-3DCC-CF96-59A5-B32D916774B5}"/>
                  </a:ext>
                </a:extLst>
              </p14:cNvPr>
              <p14:cNvContentPartPr/>
              <p14:nvPr/>
            </p14:nvContentPartPr>
            <p14:xfrm>
              <a:off x="3675054" y="2097674"/>
              <a:ext cx="120960" cy="25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DF90CE-3DCC-CF96-59A5-B32D916774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57414" y="2079674"/>
                <a:ext cx="156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35B141-DE31-1786-9FA2-68CD50F092E7}"/>
                  </a:ext>
                </a:extLst>
              </p14:cNvPr>
              <p14:cNvContentPartPr/>
              <p14:nvPr/>
            </p14:nvContentPartPr>
            <p14:xfrm>
              <a:off x="3725814" y="1932074"/>
              <a:ext cx="195840" cy="499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35B141-DE31-1786-9FA2-68CD50F092E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07814" y="1914434"/>
                <a:ext cx="23148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77FE4B5-69E8-CEB1-0696-84390477C699}"/>
                  </a:ext>
                </a:extLst>
              </p14:cNvPr>
              <p14:cNvContentPartPr/>
              <p14:nvPr/>
            </p14:nvContentPartPr>
            <p14:xfrm>
              <a:off x="2165214" y="2601314"/>
              <a:ext cx="1958400" cy="254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77FE4B5-69E8-CEB1-0696-84390477C6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47574" y="2583674"/>
                <a:ext cx="1994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192AF-8D32-6765-3DEC-41CD0505A0B9}"/>
                  </a:ext>
                </a:extLst>
              </p14:cNvPr>
              <p14:cNvContentPartPr/>
              <p14:nvPr/>
            </p14:nvContentPartPr>
            <p14:xfrm>
              <a:off x="2643294" y="2995154"/>
              <a:ext cx="264600" cy="166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192AF-8D32-6765-3DEC-41CD0505A0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25294" y="2977154"/>
                <a:ext cx="300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A8F67F-91AE-7661-93FC-7B54111D6498}"/>
                  </a:ext>
                </a:extLst>
              </p14:cNvPr>
              <p14:cNvContentPartPr/>
              <p14:nvPr/>
            </p14:nvContentPartPr>
            <p14:xfrm>
              <a:off x="2860734" y="2986154"/>
              <a:ext cx="141480" cy="322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A8F67F-91AE-7661-93FC-7B54111D649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42734" y="2968154"/>
                <a:ext cx="1771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83F6D61-BB02-A251-7D27-1407BD70DF89}"/>
                  </a:ext>
                </a:extLst>
              </p14:cNvPr>
              <p14:cNvContentPartPr/>
              <p14:nvPr/>
            </p14:nvContentPartPr>
            <p14:xfrm>
              <a:off x="3025614" y="3090554"/>
              <a:ext cx="221400" cy="37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83F6D61-BB02-A251-7D27-1407BD70DF8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07614" y="3072554"/>
                <a:ext cx="257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E927CBA-7CAA-E1F9-FE64-8BA1D91BA687}"/>
                  </a:ext>
                </a:extLst>
              </p14:cNvPr>
              <p14:cNvContentPartPr/>
              <p14:nvPr/>
            </p14:nvContentPartPr>
            <p14:xfrm>
              <a:off x="3287334" y="2859794"/>
              <a:ext cx="206640" cy="370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E927CBA-7CAA-E1F9-FE64-8BA1D91BA68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69334" y="2842154"/>
                <a:ext cx="24228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52016BE-B7A2-68E3-7CCB-8A71B7DA2DE1}"/>
              </a:ext>
            </a:extLst>
          </p:cNvPr>
          <p:cNvGrpSpPr/>
          <p:nvPr/>
        </p:nvGrpSpPr>
        <p:grpSpPr>
          <a:xfrm>
            <a:off x="4382814" y="1704554"/>
            <a:ext cx="2652480" cy="1443960"/>
            <a:chOff x="4382814" y="1704554"/>
            <a:chExt cx="2652480" cy="14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8F52B8-426F-2C71-C7B9-F0D78CD29DE8}"/>
                    </a:ext>
                  </a:extLst>
                </p14:cNvPr>
                <p14:cNvContentPartPr/>
                <p14:nvPr/>
              </p14:nvContentPartPr>
              <p14:xfrm>
                <a:off x="4382814" y="2527874"/>
                <a:ext cx="215640" cy="1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8F52B8-426F-2C71-C7B9-F0D78CD29D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65174" y="2510234"/>
                  <a:ext cx="251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D20680-0469-A634-C87A-8FD3423ECB54}"/>
                    </a:ext>
                  </a:extLst>
                </p14:cNvPr>
                <p14:cNvContentPartPr/>
                <p14:nvPr/>
              </p14:nvContentPartPr>
              <p14:xfrm>
                <a:off x="4443294" y="2704994"/>
                <a:ext cx="172440" cy="37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D20680-0469-A634-C87A-8FD3423ECB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25294" y="2686994"/>
                  <a:ext cx="208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B4A935-7992-BE16-80E5-60205A6F4F9E}"/>
                    </a:ext>
                  </a:extLst>
                </p14:cNvPr>
                <p14:cNvContentPartPr/>
                <p14:nvPr/>
              </p14:nvContentPartPr>
              <p14:xfrm>
                <a:off x="5445174" y="2649554"/>
                <a:ext cx="327960" cy="498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B4A935-7992-BE16-80E5-60205A6F4F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27534" y="2631554"/>
                  <a:ext cx="3636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2864AD-2630-4E2C-3148-1E86D2FA847D}"/>
                    </a:ext>
                  </a:extLst>
                </p14:cNvPr>
                <p14:cNvContentPartPr/>
                <p14:nvPr/>
              </p14:nvContentPartPr>
              <p14:xfrm>
                <a:off x="4784214" y="2020274"/>
                <a:ext cx="150840" cy="372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2864AD-2630-4E2C-3148-1E86D2FA84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66214" y="2002274"/>
                  <a:ext cx="1864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031C4C-2C42-DB46-44AC-23788B76A118}"/>
                    </a:ext>
                  </a:extLst>
                </p14:cNvPr>
                <p14:cNvContentPartPr/>
                <p14:nvPr/>
              </p14:nvContentPartPr>
              <p14:xfrm>
                <a:off x="4840374" y="1942514"/>
                <a:ext cx="164880" cy="54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031C4C-2C42-DB46-44AC-23788B76A11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22374" y="1924514"/>
                  <a:ext cx="200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79B262-77FD-C6A7-D40F-0719E3A4AAD9}"/>
                    </a:ext>
                  </a:extLst>
                </p14:cNvPr>
                <p14:cNvContentPartPr/>
                <p14:nvPr/>
              </p14:nvContentPartPr>
              <p14:xfrm>
                <a:off x="5004894" y="2162114"/>
                <a:ext cx="157680" cy="15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79B262-77FD-C6A7-D40F-0719E3A4AA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87254" y="2144114"/>
                  <a:ext cx="193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E40D50-B031-F6CC-6BE3-7E7D320BAE31}"/>
                    </a:ext>
                  </a:extLst>
                </p14:cNvPr>
                <p14:cNvContentPartPr/>
                <p14:nvPr/>
              </p14:nvContentPartPr>
              <p14:xfrm>
                <a:off x="5275974" y="1885634"/>
                <a:ext cx="85680" cy="119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E40D50-B031-F6CC-6BE3-7E7D320BAE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57974" y="1867994"/>
                  <a:ext cx="121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2205C5-D5BE-8C91-52E8-5A81D137CEE3}"/>
                    </a:ext>
                  </a:extLst>
                </p14:cNvPr>
                <p14:cNvContentPartPr/>
                <p14:nvPr/>
              </p14:nvContentPartPr>
              <p14:xfrm>
                <a:off x="5361294" y="1873394"/>
                <a:ext cx="55800" cy="243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2205C5-D5BE-8C91-52E8-5A81D137CE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43294" y="1855394"/>
                  <a:ext cx="91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9F72CF-FCEF-1E90-C34E-FA16AC0DAF57}"/>
                    </a:ext>
                  </a:extLst>
                </p14:cNvPr>
                <p14:cNvContentPartPr/>
                <p14:nvPr/>
              </p14:nvContentPartPr>
              <p14:xfrm>
                <a:off x="5254374" y="2150954"/>
                <a:ext cx="252360" cy="61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9F72CF-FCEF-1E90-C34E-FA16AC0DAF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36734" y="2133314"/>
                  <a:ext cx="288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6C64893-EF61-58B7-7895-77096FD580D0}"/>
                    </a:ext>
                  </a:extLst>
                </p14:cNvPr>
                <p14:cNvContentPartPr/>
                <p14:nvPr/>
              </p14:nvContentPartPr>
              <p14:xfrm>
                <a:off x="5373534" y="2235194"/>
                <a:ext cx="87480" cy="77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6C64893-EF61-58B7-7895-77096FD580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55534" y="2217554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40DDE13-99FC-A03B-2D70-A5D56D534073}"/>
                    </a:ext>
                  </a:extLst>
                </p14:cNvPr>
                <p14:cNvContentPartPr/>
                <p14:nvPr/>
              </p14:nvContentPartPr>
              <p14:xfrm>
                <a:off x="5453454" y="2237714"/>
                <a:ext cx="63000" cy="20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40DDE13-99FC-A03B-2D70-A5D56D5340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35454" y="2220074"/>
                  <a:ext cx="98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394233-E544-0850-B0E1-97171788B7F5}"/>
                    </a:ext>
                  </a:extLst>
                </p14:cNvPr>
                <p14:cNvContentPartPr/>
                <p14:nvPr/>
              </p14:nvContentPartPr>
              <p14:xfrm>
                <a:off x="5683494" y="2134394"/>
                <a:ext cx="149400" cy="3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394233-E544-0850-B0E1-97171788B7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65854" y="2116394"/>
                  <a:ext cx="18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483E6F-5AF0-92C9-37E2-D71B87869A5F}"/>
                    </a:ext>
                  </a:extLst>
                </p14:cNvPr>
                <p14:cNvContentPartPr/>
                <p14:nvPr/>
              </p14:nvContentPartPr>
              <p14:xfrm>
                <a:off x="5937294" y="1794194"/>
                <a:ext cx="165600" cy="533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483E6F-5AF0-92C9-37E2-D71B87869A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19294" y="1776554"/>
                  <a:ext cx="2012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F2C402-5287-7E32-A194-7A5B2060BC76}"/>
                    </a:ext>
                  </a:extLst>
                </p14:cNvPr>
                <p14:cNvContentPartPr/>
                <p14:nvPr/>
              </p14:nvContentPartPr>
              <p14:xfrm>
                <a:off x="6121614" y="1914074"/>
                <a:ext cx="119520" cy="28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F2C402-5287-7E32-A194-7A5B2060BC7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03974" y="1896434"/>
                  <a:ext cx="15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93A1D-7FF9-D90C-8362-35A205553302}"/>
                    </a:ext>
                  </a:extLst>
                </p14:cNvPr>
                <p14:cNvContentPartPr/>
                <p14:nvPr/>
              </p14:nvContentPartPr>
              <p14:xfrm>
                <a:off x="6133494" y="1824434"/>
                <a:ext cx="180360" cy="54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93A1D-7FF9-D90C-8362-35A2055533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15854" y="1806794"/>
                  <a:ext cx="216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4A3E79-C5C7-DA23-3D7B-37F60F3C4C51}"/>
                    </a:ext>
                  </a:extLst>
                </p14:cNvPr>
                <p14:cNvContentPartPr/>
                <p14:nvPr/>
              </p14:nvContentPartPr>
              <p14:xfrm>
                <a:off x="6340854" y="2028194"/>
                <a:ext cx="130320" cy="41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4A3E79-C5C7-DA23-3D7B-37F60F3C4C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22854" y="2010554"/>
                  <a:ext cx="165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D2E1A7-5D6B-0FF7-9938-752160095F8B}"/>
                    </a:ext>
                  </a:extLst>
                </p14:cNvPr>
                <p14:cNvContentPartPr/>
                <p14:nvPr/>
              </p14:nvContentPartPr>
              <p14:xfrm>
                <a:off x="6553254" y="1788434"/>
                <a:ext cx="66240" cy="115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D2E1A7-5D6B-0FF7-9938-752160095F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35254" y="1770794"/>
                  <a:ext cx="101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D0B9CE-9E31-F9BC-CDB7-32C46E073FE7}"/>
                    </a:ext>
                  </a:extLst>
                </p14:cNvPr>
                <p14:cNvContentPartPr/>
                <p14:nvPr/>
              </p14:nvContentPartPr>
              <p14:xfrm>
                <a:off x="6622734" y="1789514"/>
                <a:ext cx="23040" cy="258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D0B9CE-9E31-F9BC-CDB7-32C46E073F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04734" y="1771514"/>
                  <a:ext cx="58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6A3280-1536-C4E9-8D37-4EF172660406}"/>
                    </a:ext>
                  </a:extLst>
                </p14:cNvPr>
                <p14:cNvContentPartPr/>
                <p14:nvPr/>
              </p14:nvContentPartPr>
              <p14:xfrm>
                <a:off x="6553254" y="2093714"/>
                <a:ext cx="164880" cy="47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6A3280-1536-C4E9-8D37-4EF1726604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35254" y="2075714"/>
                  <a:ext cx="20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F6CA05-6BED-0728-D5A7-6E6F5DFD21F8}"/>
                    </a:ext>
                  </a:extLst>
                </p14:cNvPr>
                <p14:cNvContentPartPr/>
                <p14:nvPr/>
              </p14:nvContentPartPr>
              <p14:xfrm>
                <a:off x="6628134" y="2186594"/>
                <a:ext cx="41760" cy="173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F6CA05-6BED-0728-D5A7-6E6F5DFD21F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10134" y="2168954"/>
                  <a:ext cx="77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AFF9CF-3FAE-D66E-FD73-D5F678809DED}"/>
                    </a:ext>
                  </a:extLst>
                </p14:cNvPr>
                <p14:cNvContentPartPr/>
                <p14:nvPr/>
              </p14:nvContentPartPr>
              <p14:xfrm>
                <a:off x="6792654" y="1704554"/>
                <a:ext cx="95040" cy="557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AFF9CF-3FAE-D66E-FD73-D5F678809DE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75014" y="1686554"/>
                  <a:ext cx="13068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A475FD-D269-FEB1-4C3D-182DC0DAC932}"/>
                    </a:ext>
                  </a:extLst>
                </p14:cNvPr>
                <p14:cNvContentPartPr/>
                <p14:nvPr/>
              </p14:nvContentPartPr>
              <p14:xfrm>
                <a:off x="4794654" y="2366594"/>
                <a:ext cx="2240640" cy="227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A475FD-D269-FEB1-4C3D-182DC0DAC93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76654" y="2348954"/>
                  <a:ext cx="22762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632F028-B96B-4472-556B-EBA2825BE232}"/>
              </a:ext>
            </a:extLst>
          </p:cNvPr>
          <p:cNvGrpSpPr/>
          <p:nvPr/>
        </p:nvGrpSpPr>
        <p:grpSpPr>
          <a:xfrm>
            <a:off x="4835334" y="1423394"/>
            <a:ext cx="1584720" cy="358200"/>
            <a:chOff x="4835334" y="1423394"/>
            <a:chExt cx="158472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FDB021-7DDF-A5CD-6391-E30F411F9ACD}"/>
                    </a:ext>
                  </a:extLst>
                </p14:cNvPr>
                <p14:cNvContentPartPr/>
                <p14:nvPr/>
              </p14:nvContentPartPr>
              <p14:xfrm>
                <a:off x="4835334" y="1544714"/>
                <a:ext cx="129600" cy="236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FDB021-7DDF-A5CD-6391-E30F411F9A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17694" y="1526714"/>
                  <a:ext cx="165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4E74D1-B625-B28C-1510-5A948928962C}"/>
                    </a:ext>
                  </a:extLst>
                </p14:cNvPr>
                <p14:cNvContentPartPr/>
                <p14:nvPr/>
              </p14:nvContentPartPr>
              <p14:xfrm>
                <a:off x="4891494" y="1509794"/>
                <a:ext cx="150480" cy="50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4E74D1-B625-B28C-1510-5A94892896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73854" y="1491794"/>
                  <a:ext cx="186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2CAAED-4BAB-C9C7-2E06-3BA6B26EE97B}"/>
                    </a:ext>
                  </a:extLst>
                </p14:cNvPr>
                <p14:cNvContentPartPr/>
                <p14:nvPr/>
              </p14:nvContentPartPr>
              <p14:xfrm>
                <a:off x="5051334" y="1630394"/>
                <a:ext cx="179640" cy="68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2CAAED-4BAB-C9C7-2E06-3BA6B26EE9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33694" y="1612754"/>
                  <a:ext cx="215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26E46B-DBC5-E8DB-4D67-2EB8AF206631}"/>
                    </a:ext>
                  </a:extLst>
                </p14:cNvPr>
                <p14:cNvContentPartPr/>
                <p14:nvPr/>
              </p14:nvContentPartPr>
              <p14:xfrm>
                <a:off x="5286054" y="1479554"/>
                <a:ext cx="92160" cy="291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26E46B-DBC5-E8DB-4D67-2EB8AF2066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68414" y="1461914"/>
                  <a:ext cx="127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461776-C336-7C0C-3329-70B0E56014CE}"/>
                    </a:ext>
                  </a:extLst>
                </p14:cNvPr>
                <p14:cNvContentPartPr/>
                <p14:nvPr/>
              </p14:nvContentPartPr>
              <p14:xfrm>
                <a:off x="5488734" y="1563434"/>
                <a:ext cx="110160" cy="17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461776-C336-7C0C-3329-70B0E56014C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71094" y="1545794"/>
                  <a:ext cx="145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794ECAC-5E28-CAFF-97D0-D04E88AEE759}"/>
                    </a:ext>
                  </a:extLst>
                </p14:cNvPr>
                <p14:cNvContentPartPr/>
                <p14:nvPr/>
              </p14:nvContentPartPr>
              <p14:xfrm>
                <a:off x="5666214" y="1492514"/>
                <a:ext cx="173520" cy="193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794ECAC-5E28-CAFF-97D0-D04E88AEE7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48214" y="1474874"/>
                  <a:ext cx="209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46DA0A-8FBF-AE42-F6DE-82B20544BA5C}"/>
                    </a:ext>
                  </a:extLst>
                </p14:cNvPr>
                <p14:cNvContentPartPr/>
                <p14:nvPr/>
              </p14:nvContentPartPr>
              <p14:xfrm>
                <a:off x="5688174" y="1462634"/>
                <a:ext cx="182160" cy="38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46DA0A-8FBF-AE42-F6DE-82B20544BA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70174" y="1444634"/>
                  <a:ext cx="217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FFA914-C81E-2226-EF74-DCC2A0172033}"/>
                    </a:ext>
                  </a:extLst>
                </p14:cNvPr>
                <p14:cNvContentPartPr/>
                <p14:nvPr/>
              </p14:nvContentPartPr>
              <p14:xfrm>
                <a:off x="5966814" y="1546514"/>
                <a:ext cx="184680" cy="19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FFA914-C81E-2226-EF74-DCC2A01720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49174" y="1528514"/>
                  <a:ext cx="220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3005C9-6163-8334-9E8D-B57E4BF47E8D}"/>
                    </a:ext>
                  </a:extLst>
                </p14:cNvPr>
                <p14:cNvContentPartPr/>
                <p14:nvPr/>
              </p14:nvContentPartPr>
              <p14:xfrm>
                <a:off x="5994174" y="1473074"/>
                <a:ext cx="118080" cy="168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3005C9-6163-8334-9E8D-B57E4BF47E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76534" y="1455434"/>
                  <a:ext cx="153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86CF7E-0A38-00BC-B2E3-54B54B7ADDBA}"/>
                    </a:ext>
                  </a:extLst>
                </p14:cNvPr>
                <p14:cNvContentPartPr/>
                <p14:nvPr/>
              </p14:nvContentPartPr>
              <p14:xfrm>
                <a:off x="6238254" y="1453634"/>
                <a:ext cx="123840" cy="74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86CF7E-0A38-00BC-B2E3-54B54B7ADD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20254" y="1435634"/>
                  <a:ext cx="15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24E706-7D40-95B4-7F94-856DF751F0F9}"/>
                    </a:ext>
                  </a:extLst>
                </p14:cNvPr>
                <p14:cNvContentPartPr/>
                <p14:nvPr/>
              </p14:nvContentPartPr>
              <p14:xfrm>
                <a:off x="6340134" y="1423394"/>
                <a:ext cx="79920" cy="264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24E706-7D40-95B4-7F94-856DF751F0F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22494" y="1405394"/>
                  <a:ext cx="11556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9C2308E-894C-4C03-D5C9-B5400B6B3F99}"/>
                  </a:ext>
                </a:extLst>
              </p14:cNvPr>
              <p14:cNvContentPartPr/>
              <p14:nvPr/>
            </p14:nvContentPartPr>
            <p14:xfrm>
              <a:off x="7228974" y="2196314"/>
              <a:ext cx="169920" cy="15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9C2308E-894C-4C03-D5C9-B5400B6B3F9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11334" y="2178674"/>
                <a:ext cx="205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3E211C-5D3D-C541-74F5-1E926C1C0B61}"/>
                  </a:ext>
                </a:extLst>
              </p14:cNvPr>
              <p14:cNvContentPartPr/>
              <p14:nvPr/>
            </p14:nvContentPartPr>
            <p14:xfrm>
              <a:off x="7251294" y="2409794"/>
              <a:ext cx="246960" cy="18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3E211C-5D3D-C541-74F5-1E926C1C0B6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233294" y="2392154"/>
                <a:ext cx="2826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4724741-2628-1A71-F9EC-6A74AC0D682B}"/>
              </a:ext>
            </a:extLst>
          </p:cNvPr>
          <p:cNvGrpSpPr/>
          <p:nvPr/>
        </p:nvGrpSpPr>
        <p:grpSpPr>
          <a:xfrm>
            <a:off x="7757094" y="1812554"/>
            <a:ext cx="477360" cy="830520"/>
            <a:chOff x="7757094" y="1812554"/>
            <a:chExt cx="477360" cy="83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32AA1F-BD65-4198-0828-27968C800F74}"/>
                    </a:ext>
                  </a:extLst>
                </p14:cNvPr>
                <p14:cNvContentPartPr/>
                <p14:nvPr/>
              </p14:nvContentPartPr>
              <p14:xfrm>
                <a:off x="7861494" y="1812554"/>
                <a:ext cx="269640" cy="382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32AA1F-BD65-4198-0828-27968C800F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43854" y="1794914"/>
                  <a:ext cx="3052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3A797E-8B20-A376-FF4C-38521B6CCF81}"/>
                    </a:ext>
                  </a:extLst>
                </p14:cNvPr>
                <p14:cNvContentPartPr/>
                <p14:nvPr/>
              </p14:nvContentPartPr>
              <p14:xfrm>
                <a:off x="7757094" y="2205314"/>
                <a:ext cx="477360" cy="124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3A797E-8B20-A376-FF4C-38521B6CCF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39454" y="2187314"/>
                  <a:ext cx="51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C1BC75-1D25-91ED-9873-60E0FCAB3D4E}"/>
                    </a:ext>
                  </a:extLst>
                </p14:cNvPr>
                <p14:cNvContentPartPr/>
                <p14:nvPr/>
              </p14:nvContentPartPr>
              <p14:xfrm>
                <a:off x="7959054" y="2411954"/>
                <a:ext cx="245160" cy="231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C1BC75-1D25-91ED-9873-60E0FCAB3D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41054" y="2394314"/>
                  <a:ext cx="28080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E4740EF-2BA6-B4D0-7036-5275F0C48B75}"/>
              </a:ext>
            </a:extLst>
          </p:cNvPr>
          <p:cNvGrpSpPr/>
          <p:nvPr/>
        </p:nvGrpSpPr>
        <p:grpSpPr>
          <a:xfrm>
            <a:off x="8559534" y="1892834"/>
            <a:ext cx="576720" cy="644400"/>
            <a:chOff x="8559534" y="1892834"/>
            <a:chExt cx="57672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2105DFE-564A-D34D-A616-BDEBEBBF1F9B}"/>
                    </a:ext>
                  </a:extLst>
                </p14:cNvPr>
                <p14:cNvContentPartPr/>
                <p14:nvPr/>
              </p14:nvContentPartPr>
              <p14:xfrm>
                <a:off x="8559534" y="2161394"/>
                <a:ext cx="164880" cy="1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2105DFE-564A-D34D-A616-BDEBEBBF1F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41534" y="2143754"/>
                  <a:ext cx="200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340353-C000-90A9-3DA5-0ABDEBFE2A8E}"/>
                    </a:ext>
                  </a:extLst>
                </p14:cNvPr>
                <p14:cNvContentPartPr/>
                <p14:nvPr/>
              </p14:nvContentPartPr>
              <p14:xfrm>
                <a:off x="8567814" y="2298194"/>
                <a:ext cx="258840" cy="64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340353-C000-90A9-3DA5-0ABDEBFE2A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49814" y="2280194"/>
                  <a:ext cx="29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D1DEA2-C8DE-39BA-204B-2B477E8ED132}"/>
                    </a:ext>
                  </a:extLst>
                </p14:cNvPr>
                <p14:cNvContentPartPr/>
                <p14:nvPr/>
              </p14:nvContentPartPr>
              <p14:xfrm>
                <a:off x="8949054" y="1892834"/>
                <a:ext cx="187200" cy="644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D1DEA2-C8DE-39BA-204B-2B477E8ED1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31414" y="1875194"/>
                  <a:ext cx="222840" cy="68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C75E06B-C1FD-0BEE-90E1-B14CA20D7094}"/>
              </a:ext>
            </a:extLst>
          </p:cNvPr>
          <p:cNvGrpSpPr/>
          <p:nvPr/>
        </p:nvGrpSpPr>
        <p:grpSpPr>
          <a:xfrm>
            <a:off x="372774" y="4102154"/>
            <a:ext cx="1337760" cy="860040"/>
            <a:chOff x="372774" y="4102154"/>
            <a:chExt cx="1337760" cy="86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711401-8DA0-C14F-D6CF-D318BD949164}"/>
                    </a:ext>
                  </a:extLst>
                </p14:cNvPr>
                <p14:cNvContentPartPr/>
                <p14:nvPr/>
              </p14:nvContentPartPr>
              <p14:xfrm>
                <a:off x="372774" y="4138154"/>
                <a:ext cx="291240" cy="824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711401-8DA0-C14F-D6CF-D318BD94916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4774" y="4120514"/>
                  <a:ext cx="32688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8EB0E1-C274-9A9F-07EE-9F1885FC793E}"/>
                    </a:ext>
                  </a:extLst>
                </p14:cNvPr>
                <p14:cNvContentPartPr/>
                <p14:nvPr/>
              </p14:nvContentPartPr>
              <p14:xfrm>
                <a:off x="601014" y="4102154"/>
                <a:ext cx="50760" cy="271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8EB0E1-C274-9A9F-07EE-9F1885FC79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3014" y="4084514"/>
                  <a:ext cx="86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3D43832-3212-B456-160B-C8AAEA434C8F}"/>
                    </a:ext>
                  </a:extLst>
                </p14:cNvPr>
                <p14:cNvContentPartPr/>
                <p14:nvPr/>
              </p14:nvContentPartPr>
              <p14:xfrm>
                <a:off x="767694" y="4167314"/>
                <a:ext cx="175320" cy="453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3D43832-3212-B456-160B-C8AAEA434C8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9694" y="4149314"/>
                  <a:ext cx="2109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863960B-81F0-8007-DA6A-538579A0BB4D}"/>
                    </a:ext>
                  </a:extLst>
                </p14:cNvPr>
                <p14:cNvContentPartPr/>
                <p14:nvPr/>
              </p14:nvContentPartPr>
              <p14:xfrm>
                <a:off x="983334" y="4220594"/>
                <a:ext cx="10080" cy="310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863960B-81F0-8007-DA6A-538579A0BB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5334" y="4202594"/>
                  <a:ext cx="457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52DF3F-20AD-904F-B7E5-15FC411FE49F}"/>
                    </a:ext>
                  </a:extLst>
                </p14:cNvPr>
                <p14:cNvContentPartPr/>
                <p14:nvPr/>
              </p14:nvContentPartPr>
              <p14:xfrm>
                <a:off x="937614" y="4317434"/>
                <a:ext cx="182160" cy="204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52DF3F-20AD-904F-B7E5-15FC411FE4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9614" y="4299794"/>
                  <a:ext cx="217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CD48736-C372-388A-3078-4683A050CF3C}"/>
                    </a:ext>
                  </a:extLst>
                </p14:cNvPr>
                <p14:cNvContentPartPr/>
                <p14:nvPr/>
              </p14:nvContentPartPr>
              <p14:xfrm>
                <a:off x="1046694" y="4157594"/>
                <a:ext cx="244800" cy="495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CD48736-C372-388A-3078-4683A050CF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9054" y="4139954"/>
                  <a:ext cx="2804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BB1245-61BC-37AF-DD43-C063C250A942}"/>
                    </a:ext>
                  </a:extLst>
                </p14:cNvPr>
                <p14:cNvContentPartPr/>
                <p14:nvPr/>
              </p14:nvContentPartPr>
              <p14:xfrm>
                <a:off x="1429734" y="4199354"/>
                <a:ext cx="184320" cy="15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BB1245-61BC-37AF-DD43-C063C250A94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1734" y="4181354"/>
                  <a:ext cx="21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4183C6C-91DB-5753-63B5-58A182F567D5}"/>
                    </a:ext>
                  </a:extLst>
                </p14:cNvPr>
                <p14:cNvContentPartPr/>
                <p14:nvPr/>
              </p14:nvContentPartPr>
              <p14:xfrm>
                <a:off x="1576614" y="4394834"/>
                <a:ext cx="133920" cy="46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4183C6C-91DB-5753-63B5-58A182F567D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58974" y="4377194"/>
                  <a:ext cx="1695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7A5A3B6-4144-15BE-0163-E20E628AAA77}"/>
              </a:ext>
            </a:extLst>
          </p:cNvPr>
          <p:cNvGrpSpPr/>
          <p:nvPr/>
        </p:nvGrpSpPr>
        <p:grpSpPr>
          <a:xfrm>
            <a:off x="1995654" y="3860594"/>
            <a:ext cx="1171080" cy="685080"/>
            <a:chOff x="1995654" y="3860594"/>
            <a:chExt cx="1171080" cy="68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0A1FB1-4DD5-81CE-B57D-E10D89F0FD95}"/>
                    </a:ext>
                  </a:extLst>
                </p14:cNvPr>
                <p14:cNvContentPartPr/>
                <p14:nvPr/>
              </p14:nvContentPartPr>
              <p14:xfrm>
                <a:off x="1995654" y="4018634"/>
                <a:ext cx="284040" cy="321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0A1FB1-4DD5-81CE-B57D-E10D89F0FD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78014" y="4000994"/>
                  <a:ext cx="319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DD6FE8-B0FE-F646-5D00-BBCC13F59CD2}"/>
                    </a:ext>
                  </a:extLst>
                </p14:cNvPr>
                <p14:cNvContentPartPr/>
                <p14:nvPr/>
              </p14:nvContentPartPr>
              <p14:xfrm>
                <a:off x="2222094" y="4018274"/>
                <a:ext cx="115560" cy="523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DD6FE8-B0FE-F646-5D00-BBCC13F59CD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04454" y="4000634"/>
                  <a:ext cx="1512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4D52D6-EED4-10EA-5CE5-76AFC50C123B}"/>
                    </a:ext>
                  </a:extLst>
                </p14:cNvPr>
                <p14:cNvContentPartPr/>
                <p14:nvPr/>
              </p14:nvContentPartPr>
              <p14:xfrm>
                <a:off x="2480934" y="4203314"/>
                <a:ext cx="46080" cy="342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4D52D6-EED4-10EA-5CE5-76AFC50C12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62934" y="4185674"/>
                  <a:ext cx="81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FFF128-48AB-78D3-2F66-9EB8927BC105}"/>
                    </a:ext>
                  </a:extLst>
                </p14:cNvPr>
                <p14:cNvContentPartPr/>
                <p14:nvPr/>
              </p14:nvContentPartPr>
              <p14:xfrm>
                <a:off x="2374374" y="4250474"/>
                <a:ext cx="244800" cy="246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FFF128-48AB-78D3-2F66-9EB8927BC1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56374" y="4232834"/>
                  <a:ext cx="280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DF454D-C918-12FF-F2FE-BD15477329FB}"/>
                    </a:ext>
                  </a:extLst>
                </p14:cNvPr>
                <p14:cNvContentPartPr/>
                <p14:nvPr/>
              </p14:nvContentPartPr>
              <p14:xfrm>
                <a:off x="2466174" y="4058954"/>
                <a:ext cx="164880" cy="52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DF454D-C918-12FF-F2FE-BD15477329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48534" y="4041314"/>
                  <a:ext cx="20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4FD60D-1183-2F09-D299-F7353E59DBAF}"/>
                    </a:ext>
                  </a:extLst>
                </p14:cNvPr>
                <p14:cNvContentPartPr/>
                <p14:nvPr/>
              </p14:nvContentPartPr>
              <p14:xfrm>
                <a:off x="2636094" y="3860594"/>
                <a:ext cx="229680" cy="251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4FD60D-1183-2F09-D299-F7353E59DB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18454" y="3842954"/>
                  <a:ext cx="265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D1E1108-7482-9EB1-1D96-9F54DF33FF0A}"/>
                    </a:ext>
                  </a:extLst>
                </p14:cNvPr>
                <p14:cNvContentPartPr/>
                <p14:nvPr/>
              </p14:nvContentPartPr>
              <p14:xfrm>
                <a:off x="2982414" y="4183874"/>
                <a:ext cx="157680" cy="7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D1E1108-7482-9EB1-1D96-9F54DF33FF0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64414" y="4165874"/>
                  <a:ext cx="19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8D04A16-ADCD-8A28-EF39-17C79C9595F8}"/>
                    </a:ext>
                  </a:extLst>
                </p14:cNvPr>
                <p14:cNvContentPartPr/>
                <p14:nvPr/>
              </p14:nvContentPartPr>
              <p14:xfrm>
                <a:off x="2989614" y="4298714"/>
                <a:ext cx="177120" cy="49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8D04A16-ADCD-8A28-EF39-17C79C9595F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71974" y="4281074"/>
                  <a:ext cx="2127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985A687-4A2F-0D27-D861-C8004ACA36CC}"/>
              </a:ext>
            </a:extLst>
          </p:cNvPr>
          <p:cNvGrpSpPr/>
          <p:nvPr/>
        </p:nvGrpSpPr>
        <p:grpSpPr>
          <a:xfrm>
            <a:off x="3433134" y="3688874"/>
            <a:ext cx="494280" cy="895680"/>
            <a:chOff x="3433134" y="3688874"/>
            <a:chExt cx="494280" cy="89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B7BCACF-3B1B-5DE5-AD53-CD0116D6E396}"/>
                    </a:ext>
                  </a:extLst>
                </p14:cNvPr>
                <p14:cNvContentPartPr/>
                <p14:nvPr/>
              </p14:nvContentPartPr>
              <p14:xfrm>
                <a:off x="3461574" y="3750074"/>
                <a:ext cx="160200" cy="157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B7BCACF-3B1B-5DE5-AD53-CD0116D6E3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43934" y="3732074"/>
                  <a:ext cx="195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AC2300C-E0E5-5E37-72E9-FDC6FDA93492}"/>
                    </a:ext>
                  </a:extLst>
                </p14:cNvPr>
                <p14:cNvContentPartPr/>
                <p14:nvPr/>
              </p14:nvContentPartPr>
              <p14:xfrm>
                <a:off x="3595494" y="3688874"/>
                <a:ext cx="80280" cy="355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AC2300C-E0E5-5E37-72E9-FDC6FDA934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77494" y="3671234"/>
                  <a:ext cx="115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3AD3FB-6C77-D052-73A7-5D321DA93C8F}"/>
                    </a:ext>
                  </a:extLst>
                </p14:cNvPr>
                <p14:cNvContentPartPr/>
                <p14:nvPr/>
              </p14:nvContentPartPr>
              <p14:xfrm>
                <a:off x="3433134" y="3990554"/>
                <a:ext cx="494280" cy="161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3AD3FB-6C77-D052-73A7-5D321DA93C8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15134" y="3972914"/>
                  <a:ext cx="529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7018878-DFB7-7402-63FA-8D58CC65C9FD}"/>
                    </a:ext>
                  </a:extLst>
                </p14:cNvPr>
                <p14:cNvContentPartPr/>
                <p14:nvPr/>
              </p14:nvContentPartPr>
              <p14:xfrm>
                <a:off x="3643374" y="4289714"/>
                <a:ext cx="12600" cy="294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7018878-DFB7-7402-63FA-8D58CC65C9F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25734" y="4272074"/>
                  <a:ext cx="48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7883FB-1893-2D90-D10C-D6F3AC3D1BD1}"/>
                    </a:ext>
                  </a:extLst>
                </p14:cNvPr>
                <p14:cNvContentPartPr/>
                <p14:nvPr/>
              </p14:nvContentPartPr>
              <p14:xfrm>
                <a:off x="3585414" y="4347674"/>
                <a:ext cx="230400" cy="181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7883FB-1893-2D90-D10C-D6F3AC3D1BD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67774" y="4329674"/>
                  <a:ext cx="266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17862C-53E8-856F-FD78-05D722C3B2B0}"/>
                    </a:ext>
                  </a:extLst>
                </p14:cNvPr>
                <p14:cNvContentPartPr/>
                <p14:nvPr/>
              </p14:nvContentPartPr>
              <p14:xfrm>
                <a:off x="3711054" y="4205834"/>
                <a:ext cx="204120" cy="209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17862C-53E8-856F-FD78-05D722C3B2B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93414" y="4187834"/>
                  <a:ext cx="2397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AD94547-C375-0F86-9757-1B9E95284341}"/>
              </a:ext>
            </a:extLst>
          </p:cNvPr>
          <p:cNvGrpSpPr/>
          <p:nvPr/>
        </p:nvGrpSpPr>
        <p:grpSpPr>
          <a:xfrm>
            <a:off x="5744334" y="3649994"/>
            <a:ext cx="1526760" cy="1103400"/>
            <a:chOff x="5744334" y="3649994"/>
            <a:chExt cx="1526760" cy="11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15709A-8DA1-9C8A-ED02-1F98E3195CE2}"/>
                    </a:ext>
                  </a:extLst>
                </p14:cNvPr>
                <p14:cNvContentPartPr/>
                <p14:nvPr/>
              </p14:nvContentPartPr>
              <p14:xfrm>
                <a:off x="5918934" y="3649994"/>
                <a:ext cx="198720" cy="253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15709A-8DA1-9C8A-ED02-1F98E3195C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00934" y="3631994"/>
                  <a:ext cx="234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2AFA55A-FDE4-7BA8-0656-FFC6A5102151}"/>
                    </a:ext>
                  </a:extLst>
                </p14:cNvPr>
                <p14:cNvContentPartPr/>
                <p14:nvPr/>
              </p14:nvContentPartPr>
              <p14:xfrm>
                <a:off x="6080574" y="3654314"/>
                <a:ext cx="107280" cy="477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AFA55A-FDE4-7BA8-0656-FFC6A510215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62574" y="3636314"/>
                  <a:ext cx="1429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A79E7B-ED5A-6329-3E97-8D044AD37133}"/>
                    </a:ext>
                  </a:extLst>
                </p14:cNvPr>
                <p14:cNvContentPartPr/>
                <p14:nvPr/>
              </p14:nvContentPartPr>
              <p14:xfrm>
                <a:off x="5744334" y="4208714"/>
                <a:ext cx="569520" cy="139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A79E7B-ED5A-6329-3E97-8D044AD371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26694" y="4191074"/>
                  <a:ext cx="60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F331ED9-4757-8056-2767-3EFF72EBB50E}"/>
                    </a:ext>
                  </a:extLst>
                </p14:cNvPr>
                <p14:cNvContentPartPr/>
                <p14:nvPr/>
              </p14:nvContentPartPr>
              <p14:xfrm>
                <a:off x="6039534" y="4417514"/>
                <a:ext cx="124200" cy="324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F331ED9-4757-8056-2767-3EFF72EBB5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21534" y="4399874"/>
                  <a:ext cx="159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AC9CAD-A991-BB43-2710-07C377214E8F}"/>
                    </a:ext>
                  </a:extLst>
                </p14:cNvPr>
                <p14:cNvContentPartPr/>
                <p14:nvPr/>
              </p14:nvContentPartPr>
              <p14:xfrm>
                <a:off x="5954574" y="4451354"/>
                <a:ext cx="293760" cy="302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AC9CAD-A991-BB43-2710-07C377214E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36934" y="4433354"/>
                  <a:ext cx="329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21A53D-D7AC-03EF-1FCE-6A3BC30C0CA1}"/>
                    </a:ext>
                  </a:extLst>
                </p14:cNvPr>
                <p14:cNvContentPartPr/>
                <p14:nvPr/>
              </p14:nvContentPartPr>
              <p14:xfrm>
                <a:off x="6233574" y="4388714"/>
                <a:ext cx="133200" cy="112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21A53D-D7AC-03EF-1FCE-6A3BC30C0C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15574" y="4371074"/>
                  <a:ext cx="168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71C8E0-452C-183A-341B-450BF4C331A2}"/>
                    </a:ext>
                  </a:extLst>
                </p14:cNvPr>
                <p14:cNvContentPartPr/>
                <p14:nvPr/>
              </p14:nvContentPartPr>
              <p14:xfrm>
                <a:off x="6589974" y="4134914"/>
                <a:ext cx="193320" cy="9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71C8E0-452C-183A-341B-450BF4C331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71974" y="4116914"/>
                  <a:ext cx="22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1460D2-B8D8-C572-4707-C57BD93A9606}"/>
                    </a:ext>
                  </a:extLst>
                </p14:cNvPr>
                <p14:cNvContentPartPr/>
                <p14:nvPr/>
              </p14:nvContentPartPr>
              <p14:xfrm>
                <a:off x="6630654" y="4289714"/>
                <a:ext cx="218880" cy="1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1460D2-B8D8-C572-4707-C57BD93A96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12654" y="4272074"/>
                  <a:ext cx="254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7D514E-354D-36CB-CB8E-EBC05BB28443}"/>
                    </a:ext>
                  </a:extLst>
                </p14:cNvPr>
                <p14:cNvContentPartPr/>
                <p14:nvPr/>
              </p14:nvContentPartPr>
              <p14:xfrm>
                <a:off x="7083894" y="3746834"/>
                <a:ext cx="187200" cy="691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07D514E-354D-36CB-CB8E-EBC05BB2844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65894" y="3728834"/>
                  <a:ext cx="222840" cy="72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C5DED5D-49A1-6075-95D1-97BC9BA946BF}"/>
              </a:ext>
            </a:extLst>
          </p:cNvPr>
          <p:cNvGrpSpPr/>
          <p:nvPr/>
        </p:nvGrpSpPr>
        <p:grpSpPr>
          <a:xfrm>
            <a:off x="7870134" y="3644234"/>
            <a:ext cx="636480" cy="344160"/>
            <a:chOff x="7870134" y="3644234"/>
            <a:chExt cx="6364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B3483A-23FF-A99A-A6FF-E6ADC08D77AF}"/>
                    </a:ext>
                  </a:extLst>
                </p14:cNvPr>
                <p14:cNvContentPartPr/>
                <p14:nvPr/>
              </p14:nvContentPartPr>
              <p14:xfrm>
                <a:off x="7870134" y="3837194"/>
                <a:ext cx="635760" cy="133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B3483A-23FF-A99A-A6FF-E6ADC08D77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52494" y="3819554"/>
                  <a:ext cx="671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D3C44AC-F6DE-EFDC-D69F-91D8403A0B65}"/>
                    </a:ext>
                  </a:extLst>
                </p14:cNvPr>
                <p14:cNvContentPartPr/>
                <p14:nvPr/>
              </p14:nvContentPartPr>
              <p14:xfrm>
                <a:off x="8277294" y="3644234"/>
                <a:ext cx="229320" cy="344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D3C44AC-F6DE-EFDC-D69F-91D8403A0B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59294" y="3626234"/>
                  <a:ext cx="26496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F7E9A86-331A-CBE1-DB35-D1CAFDBF33D9}"/>
              </a:ext>
            </a:extLst>
          </p:cNvPr>
          <p:cNvGrpSpPr/>
          <p:nvPr/>
        </p:nvGrpSpPr>
        <p:grpSpPr>
          <a:xfrm>
            <a:off x="8949054" y="3187034"/>
            <a:ext cx="1396080" cy="810720"/>
            <a:chOff x="8949054" y="3187034"/>
            <a:chExt cx="1396080" cy="81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0CDE87-0AAA-BADB-D006-9B62ABECD6F1}"/>
                    </a:ext>
                  </a:extLst>
                </p14:cNvPr>
                <p14:cNvContentPartPr/>
                <p14:nvPr/>
              </p14:nvContentPartPr>
              <p14:xfrm>
                <a:off x="8949054" y="3464594"/>
                <a:ext cx="230400" cy="276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0CDE87-0AAA-BADB-D006-9B62ABECD6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31054" y="3446954"/>
                  <a:ext cx="266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552FAF-FCBF-6D6E-F4BF-794A9127A8E3}"/>
                    </a:ext>
                  </a:extLst>
                </p14:cNvPr>
                <p14:cNvContentPartPr/>
                <p14:nvPr/>
              </p14:nvContentPartPr>
              <p14:xfrm>
                <a:off x="9174054" y="3449834"/>
                <a:ext cx="144000" cy="547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552FAF-FCBF-6D6E-F4BF-794A9127A8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56414" y="3431834"/>
                  <a:ext cx="1796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C292BB-D656-384B-FBD3-24BFC92F1C49}"/>
                    </a:ext>
                  </a:extLst>
                </p14:cNvPr>
                <p14:cNvContentPartPr/>
                <p14:nvPr/>
              </p14:nvContentPartPr>
              <p14:xfrm>
                <a:off x="9417054" y="3541274"/>
                <a:ext cx="142920" cy="19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C292BB-D656-384B-FBD3-24BFC92F1C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99414" y="3523634"/>
                  <a:ext cx="178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E8E968F-16D7-A16F-BA1D-21860B48EB26}"/>
                    </a:ext>
                  </a:extLst>
                </p14:cNvPr>
                <p14:cNvContentPartPr/>
                <p14:nvPr/>
              </p14:nvContentPartPr>
              <p14:xfrm>
                <a:off x="9496974" y="3615434"/>
                <a:ext cx="215640" cy="47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E8E968F-16D7-A16F-BA1D-21860B48EB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78974" y="3597794"/>
                  <a:ext cx="251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A09B3B-AE74-C5B3-D277-3AA64F6D6262}"/>
                    </a:ext>
                  </a:extLst>
                </p14:cNvPr>
                <p14:cNvContentPartPr/>
                <p14:nvPr/>
              </p14:nvContentPartPr>
              <p14:xfrm>
                <a:off x="9944454" y="3363794"/>
                <a:ext cx="131760" cy="366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A09B3B-AE74-C5B3-D277-3AA64F6D62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26814" y="3345794"/>
                  <a:ext cx="167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C31D66-3A82-ECD6-BA6A-D800029C02B7}"/>
                    </a:ext>
                  </a:extLst>
                </p14:cNvPr>
                <p14:cNvContentPartPr/>
                <p14:nvPr/>
              </p14:nvContentPartPr>
              <p14:xfrm>
                <a:off x="9874614" y="3434714"/>
                <a:ext cx="286560" cy="227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C31D66-3A82-ECD6-BA6A-D800029C02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56614" y="3416714"/>
                  <a:ext cx="322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AD55D0-B098-4166-483B-A7182D79B861}"/>
                    </a:ext>
                  </a:extLst>
                </p14:cNvPr>
                <p14:cNvContentPartPr/>
                <p14:nvPr/>
              </p14:nvContentPartPr>
              <p14:xfrm>
                <a:off x="10137414" y="3187034"/>
                <a:ext cx="207720" cy="192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AD55D0-B098-4166-483B-A7182D79B8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19414" y="3169394"/>
                  <a:ext cx="2433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638B7EB-63BF-0126-04EB-47B9ED589FE8}"/>
              </a:ext>
            </a:extLst>
          </p:cNvPr>
          <p:cNvGrpSpPr/>
          <p:nvPr/>
        </p:nvGrpSpPr>
        <p:grpSpPr>
          <a:xfrm>
            <a:off x="8813334" y="4259474"/>
            <a:ext cx="1708560" cy="816120"/>
            <a:chOff x="8813334" y="4259474"/>
            <a:chExt cx="1708560" cy="81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D72A46B-07F6-6DE8-FE8B-D6577509D7C6}"/>
                    </a:ext>
                  </a:extLst>
                </p14:cNvPr>
                <p14:cNvContentPartPr/>
                <p14:nvPr/>
              </p14:nvContentPartPr>
              <p14:xfrm>
                <a:off x="10342614" y="4259474"/>
                <a:ext cx="113760" cy="428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D72A46B-07F6-6DE8-FE8B-D6577509D7C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24614" y="4241834"/>
                  <a:ext cx="1494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07081C-99B5-CE10-E14C-58143CF4FD05}"/>
                    </a:ext>
                  </a:extLst>
                </p14:cNvPr>
                <p14:cNvContentPartPr/>
                <p14:nvPr/>
              </p14:nvContentPartPr>
              <p14:xfrm>
                <a:off x="10264854" y="4347674"/>
                <a:ext cx="257040" cy="288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07081C-99B5-CE10-E14C-58143CF4FD0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46854" y="4329674"/>
                  <a:ext cx="292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3D5DE44-9AD1-C508-DAE6-6E7ED62F47FB}"/>
                    </a:ext>
                  </a:extLst>
                </p14:cNvPr>
                <p14:cNvContentPartPr/>
                <p14:nvPr/>
              </p14:nvContentPartPr>
              <p14:xfrm>
                <a:off x="9874614" y="4530194"/>
                <a:ext cx="191520" cy="27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3D5DE44-9AD1-C508-DAE6-6E7ED62F47F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56614" y="4512554"/>
                  <a:ext cx="22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7D24E0-E50F-2A84-7B0B-1757FE24DE72}"/>
                    </a:ext>
                  </a:extLst>
                </p14:cNvPr>
                <p14:cNvContentPartPr/>
                <p14:nvPr/>
              </p14:nvContentPartPr>
              <p14:xfrm>
                <a:off x="9920334" y="4636394"/>
                <a:ext cx="160920" cy="24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7D24E0-E50F-2A84-7B0B-1757FE24DE7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02334" y="4618394"/>
                  <a:ext cx="196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D11F9B3-6E8C-7787-95C5-3680FC68C428}"/>
                    </a:ext>
                  </a:extLst>
                </p14:cNvPr>
                <p14:cNvContentPartPr/>
                <p14:nvPr/>
              </p14:nvContentPartPr>
              <p14:xfrm>
                <a:off x="8813334" y="4594994"/>
                <a:ext cx="351720" cy="391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D11F9B3-6E8C-7787-95C5-3680FC68C42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795694" y="4576994"/>
                  <a:ext cx="3873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CC0FBF-768D-37A3-BB33-8AA15E1CEC5D}"/>
                    </a:ext>
                  </a:extLst>
                </p14:cNvPr>
                <p14:cNvContentPartPr/>
                <p14:nvPr/>
              </p14:nvContentPartPr>
              <p14:xfrm>
                <a:off x="9235254" y="4826834"/>
                <a:ext cx="77760" cy="248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CC0FBF-768D-37A3-BB33-8AA15E1CEC5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17614" y="4809194"/>
                  <a:ext cx="113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9A3AD0-3073-F262-E8A8-C19FF1C39B54}"/>
                    </a:ext>
                  </a:extLst>
                </p14:cNvPr>
                <p14:cNvContentPartPr/>
                <p14:nvPr/>
              </p14:nvContentPartPr>
              <p14:xfrm>
                <a:off x="9280974" y="4677074"/>
                <a:ext cx="177120" cy="65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9A3AD0-3073-F262-E8A8-C19FF1C39B5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63334" y="4659074"/>
                  <a:ext cx="212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0B3151-13D4-82A2-377A-4725E41B102F}"/>
                    </a:ext>
                  </a:extLst>
                </p14:cNvPr>
                <p14:cNvContentPartPr/>
                <p14:nvPr/>
              </p14:nvContentPartPr>
              <p14:xfrm>
                <a:off x="9449814" y="4468634"/>
                <a:ext cx="371880" cy="342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0B3151-13D4-82A2-377A-4725E41B102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32174" y="4450994"/>
                  <a:ext cx="40752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29C691E-0B91-C4DE-59F1-4D1B26080393}"/>
                  </a:ext>
                </a:extLst>
              </p14:cNvPr>
              <p14:cNvContentPartPr/>
              <p14:nvPr/>
            </p14:nvContentPartPr>
            <p14:xfrm>
              <a:off x="9494454" y="4208354"/>
              <a:ext cx="120960" cy="8546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29C691E-0B91-C4DE-59F1-4D1B2608039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476814" y="4190354"/>
                <a:ext cx="156600" cy="89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6C2E7B6-F4B9-4A7B-AF0D-2356D1370C78}"/>
              </a:ext>
            </a:extLst>
          </p:cNvPr>
          <p:cNvGrpSpPr/>
          <p:nvPr/>
        </p:nvGrpSpPr>
        <p:grpSpPr>
          <a:xfrm>
            <a:off x="6554694" y="5482394"/>
            <a:ext cx="2516400" cy="623160"/>
            <a:chOff x="6554694" y="5482394"/>
            <a:chExt cx="2516400" cy="6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4D48EF-69E5-3FC1-5823-04DD620F3CB2}"/>
                    </a:ext>
                  </a:extLst>
                </p14:cNvPr>
                <p14:cNvContentPartPr/>
                <p14:nvPr/>
              </p14:nvContentPartPr>
              <p14:xfrm>
                <a:off x="6554694" y="5780114"/>
                <a:ext cx="318240" cy="325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4D48EF-69E5-3FC1-5823-04DD620F3C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37054" y="5762114"/>
                  <a:ext cx="3538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D583F41-2923-3E9D-A3A6-8915128DF6F7}"/>
                    </a:ext>
                  </a:extLst>
                </p14:cNvPr>
                <p14:cNvContentPartPr/>
                <p14:nvPr/>
              </p14:nvContentPartPr>
              <p14:xfrm>
                <a:off x="6906054" y="5794874"/>
                <a:ext cx="180360" cy="15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D583F41-2923-3E9D-A3A6-8915128DF6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88054" y="5776874"/>
                  <a:ext cx="21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8B1BF71-3ECE-2C4E-57AA-366FF6F552CF}"/>
                    </a:ext>
                  </a:extLst>
                </p14:cNvPr>
                <p14:cNvContentPartPr/>
                <p14:nvPr/>
              </p14:nvContentPartPr>
              <p14:xfrm>
                <a:off x="6969774" y="5950394"/>
                <a:ext cx="244800" cy="49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8B1BF71-3ECE-2C4E-57AA-366FF6F552C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51774" y="5932754"/>
                  <a:ext cx="280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B81D686-1842-0555-25F6-441CBEDB59CA}"/>
                    </a:ext>
                  </a:extLst>
                </p14:cNvPr>
                <p14:cNvContentPartPr/>
                <p14:nvPr/>
              </p14:nvContentPartPr>
              <p14:xfrm>
                <a:off x="7308894" y="5557994"/>
                <a:ext cx="378720" cy="412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B81D686-1842-0555-25F6-441CBEDB59C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90894" y="5540354"/>
                  <a:ext cx="4143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0CCAEE-EC7D-D2B7-017D-ED6783CB9647}"/>
                    </a:ext>
                  </a:extLst>
                </p14:cNvPr>
                <p14:cNvContentPartPr/>
                <p14:nvPr/>
              </p14:nvContentPartPr>
              <p14:xfrm>
                <a:off x="7907214" y="5656994"/>
                <a:ext cx="189360" cy="213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0CCAEE-EC7D-D2B7-017D-ED6783CB96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89574" y="5638994"/>
                  <a:ext cx="225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03D9B5A-B312-C93E-2CB5-D25615F60F4C}"/>
                    </a:ext>
                  </a:extLst>
                </p14:cNvPr>
                <p14:cNvContentPartPr/>
                <p14:nvPr/>
              </p14:nvContentPartPr>
              <p14:xfrm>
                <a:off x="8210694" y="5749874"/>
                <a:ext cx="31320" cy="88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03D9B5A-B312-C93E-2CB5-D25615F60F4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92694" y="5732234"/>
                  <a:ext cx="66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7BFD486-1F8A-14F0-BD61-13FEE888E20B}"/>
                    </a:ext>
                  </a:extLst>
                </p14:cNvPr>
                <p14:cNvContentPartPr/>
                <p14:nvPr/>
              </p14:nvContentPartPr>
              <p14:xfrm>
                <a:off x="8183694" y="5482394"/>
                <a:ext cx="41760" cy="129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7BFD486-1F8A-14F0-BD61-13FEE888E20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65694" y="5464754"/>
                  <a:ext cx="77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7BBEED5-7B81-6D36-F57A-84714533F9E7}"/>
                    </a:ext>
                  </a:extLst>
                </p14:cNvPr>
                <p14:cNvContentPartPr/>
                <p14:nvPr/>
              </p14:nvContentPartPr>
              <p14:xfrm>
                <a:off x="8355774" y="5676794"/>
                <a:ext cx="194400" cy="120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7BBEED5-7B81-6D36-F57A-84714533F9E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37774" y="5659154"/>
                  <a:ext cx="23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061F6B-A223-BB62-02C9-45FF7440CCB9}"/>
                    </a:ext>
                  </a:extLst>
                </p14:cNvPr>
                <p14:cNvContentPartPr/>
                <p14:nvPr/>
              </p14:nvContentPartPr>
              <p14:xfrm>
                <a:off x="8572854" y="5569154"/>
                <a:ext cx="224280" cy="195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061F6B-A223-BB62-02C9-45FF7440CC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54854" y="5551514"/>
                  <a:ext cx="259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9CD37F0-270D-6582-7CD9-C7C456CB4FD8}"/>
                    </a:ext>
                  </a:extLst>
                </p14:cNvPr>
                <p14:cNvContentPartPr/>
                <p14:nvPr/>
              </p14:nvContentPartPr>
              <p14:xfrm>
                <a:off x="8814414" y="5535674"/>
                <a:ext cx="256680" cy="204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9CD37F0-270D-6582-7CD9-C7C456CB4F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96414" y="5517674"/>
                  <a:ext cx="2923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F182D77-1982-7F32-28FD-83B55D877CC4}"/>
              </a:ext>
            </a:extLst>
          </p:cNvPr>
          <p:cNvGrpSpPr/>
          <p:nvPr/>
        </p:nvGrpSpPr>
        <p:grpSpPr>
          <a:xfrm>
            <a:off x="9310494" y="4748714"/>
            <a:ext cx="2449080" cy="1362600"/>
            <a:chOff x="9310494" y="4748714"/>
            <a:chExt cx="2449080" cy="13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2E4BE3F-3EAC-47F2-51BF-F205EE747E5F}"/>
                    </a:ext>
                  </a:extLst>
                </p14:cNvPr>
                <p14:cNvContentPartPr/>
                <p14:nvPr/>
              </p14:nvContentPartPr>
              <p14:xfrm>
                <a:off x="9310494" y="5515154"/>
                <a:ext cx="201600" cy="45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2E4BE3F-3EAC-47F2-51BF-F205EE747E5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92494" y="5497154"/>
                  <a:ext cx="237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E20632-A98D-5432-4893-FBBAD460B639}"/>
                    </a:ext>
                  </a:extLst>
                </p14:cNvPr>
                <p14:cNvContentPartPr/>
                <p14:nvPr/>
              </p14:nvContentPartPr>
              <p14:xfrm>
                <a:off x="9525414" y="5357114"/>
                <a:ext cx="356760" cy="186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E20632-A98D-5432-4893-FBBAD460B63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07774" y="5339114"/>
                  <a:ext cx="392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0B0C133-B32B-6847-D5F4-F0904D8503AE}"/>
                    </a:ext>
                  </a:extLst>
                </p14:cNvPr>
                <p14:cNvContentPartPr/>
                <p14:nvPr/>
              </p14:nvContentPartPr>
              <p14:xfrm>
                <a:off x="10080894" y="5411474"/>
                <a:ext cx="27360" cy="60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0B0C133-B32B-6847-D5F4-F0904D8503A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62894" y="5393834"/>
                  <a:ext cx="63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F18DB3-B60B-1C48-41F1-FD751C8EDECC}"/>
                    </a:ext>
                  </a:extLst>
                </p14:cNvPr>
                <p14:cNvContentPartPr/>
                <p14:nvPr/>
              </p14:nvContentPartPr>
              <p14:xfrm>
                <a:off x="9979014" y="5183234"/>
                <a:ext cx="53280" cy="39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F18DB3-B60B-1C48-41F1-FD751C8EDE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61014" y="5165594"/>
                  <a:ext cx="88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C82874C-D302-5C50-F4CC-9D3D196ED3B3}"/>
                    </a:ext>
                  </a:extLst>
                </p14:cNvPr>
                <p14:cNvContentPartPr/>
                <p14:nvPr/>
              </p14:nvContentPartPr>
              <p14:xfrm>
                <a:off x="10238214" y="5159474"/>
                <a:ext cx="119520" cy="279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C82874C-D302-5C50-F4CC-9D3D196ED3B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20214" y="5141834"/>
                  <a:ext cx="155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1FE8C01-9A28-5996-59F3-EA9183A0CC45}"/>
                    </a:ext>
                  </a:extLst>
                </p14:cNvPr>
                <p14:cNvContentPartPr/>
                <p14:nvPr/>
              </p14:nvContentPartPr>
              <p14:xfrm>
                <a:off x="10557534" y="5179994"/>
                <a:ext cx="257400" cy="1674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1FE8C01-9A28-5996-59F3-EA9183A0CC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39534" y="5162354"/>
                  <a:ext cx="293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0E3C4DF-47D3-8549-8FF1-9E2724D8C564}"/>
                    </a:ext>
                  </a:extLst>
                </p14:cNvPr>
                <p14:cNvContentPartPr/>
                <p14:nvPr/>
              </p14:nvContentPartPr>
              <p14:xfrm>
                <a:off x="10873254" y="5131754"/>
                <a:ext cx="138600" cy="109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E3C4DF-47D3-8549-8FF1-9E2724D8C56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55614" y="5113754"/>
                  <a:ext cx="174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E2C3A57-2F33-D29C-16B6-A9E9D0311A20}"/>
                    </a:ext>
                  </a:extLst>
                </p14:cNvPr>
                <p14:cNvContentPartPr/>
                <p14:nvPr/>
              </p14:nvContentPartPr>
              <p14:xfrm>
                <a:off x="11035614" y="4804154"/>
                <a:ext cx="113400" cy="390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E2C3A57-2F33-D29C-16B6-A9E9D0311A2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17614" y="4786514"/>
                  <a:ext cx="1490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E61F321-F875-8CEB-0F59-DA7BFEFD63F6}"/>
                    </a:ext>
                  </a:extLst>
                </p14:cNvPr>
                <p14:cNvContentPartPr/>
                <p14:nvPr/>
              </p14:nvContentPartPr>
              <p14:xfrm>
                <a:off x="11003574" y="4987754"/>
                <a:ext cx="254880" cy="64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E61F321-F875-8CEB-0F59-DA7BFEFD63F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85934" y="4969754"/>
                  <a:ext cx="29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8C9751-67A9-9B2D-3DA6-6C895805B50E}"/>
                    </a:ext>
                  </a:extLst>
                </p14:cNvPr>
                <p14:cNvContentPartPr/>
                <p14:nvPr/>
              </p14:nvContentPartPr>
              <p14:xfrm>
                <a:off x="11454654" y="5016194"/>
                <a:ext cx="10080" cy="100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8C9751-67A9-9B2D-3DA6-6C895805B50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36654" y="4998194"/>
                  <a:ext cx="45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1617AA8-3DD1-3D97-650D-9DC0CBDA0CF5}"/>
                    </a:ext>
                  </a:extLst>
                </p14:cNvPr>
                <p14:cNvContentPartPr/>
                <p14:nvPr/>
              </p14:nvContentPartPr>
              <p14:xfrm>
                <a:off x="11381934" y="4748714"/>
                <a:ext cx="58320" cy="75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1617AA8-3DD1-3D97-650D-9DC0CBDA0CF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63934" y="4731074"/>
                  <a:ext cx="93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3361343-E2A7-D306-14D4-7A0899183B93}"/>
                    </a:ext>
                  </a:extLst>
                </p14:cNvPr>
                <p14:cNvContentPartPr/>
                <p14:nvPr/>
              </p14:nvContentPartPr>
              <p14:xfrm>
                <a:off x="11558334" y="4952474"/>
                <a:ext cx="201240" cy="115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3361343-E2A7-D306-14D4-7A0899183B9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40694" y="4934474"/>
                  <a:ext cx="236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41212B-4CD7-8EC9-4F77-1BACE8ABD0F1}"/>
                    </a:ext>
                  </a:extLst>
                </p14:cNvPr>
                <p14:cNvContentPartPr/>
                <p14:nvPr/>
              </p14:nvContentPartPr>
              <p14:xfrm>
                <a:off x="10567254" y="5656634"/>
                <a:ext cx="240480" cy="452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41212B-4CD7-8EC9-4F77-1BACE8ABD0F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49254" y="5638634"/>
                  <a:ext cx="2761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1CB68A1-B46C-4C94-09BF-62AB8A1E79B7}"/>
                    </a:ext>
                  </a:extLst>
                </p14:cNvPr>
                <p14:cNvContentPartPr/>
                <p14:nvPr/>
              </p14:nvContentPartPr>
              <p14:xfrm>
                <a:off x="10797294" y="5749874"/>
                <a:ext cx="113400" cy="277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1CB68A1-B46C-4C94-09BF-62AB8A1E79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79654" y="5732234"/>
                  <a:ext cx="149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27C095-E179-1DF2-473C-784911A35C28}"/>
                    </a:ext>
                  </a:extLst>
                </p14:cNvPr>
                <p14:cNvContentPartPr/>
                <p14:nvPr/>
              </p14:nvContentPartPr>
              <p14:xfrm>
                <a:off x="11040294" y="5854994"/>
                <a:ext cx="41400" cy="256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27C095-E179-1DF2-473C-784911A35C2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22654" y="5837354"/>
                  <a:ext cx="77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0031223-22B3-0069-D60C-C0DA42D9CDE1}"/>
                    </a:ext>
                  </a:extLst>
                </p14:cNvPr>
                <p14:cNvContentPartPr/>
                <p14:nvPr/>
              </p14:nvContentPartPr>
              <p14:xfrm>
                <a:off x="11125254" y="5648714"/>
                <a:ext cx="150480" cy="133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0031223-22B3-0069-D60C-C0DA42D9CDE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07254" y="5631074"/>
                  <a:ext cx="186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E4A9AB8-E407-7FA5-98B7-D271D4443441}"/>
                    </a:ext>
                  </a:extLst>
                </p14:cNvPr>
                <p14:cNvContentPartPr/>
                <p14:nvPr/>
              </p14:nvContentPartPr>
              <p14:xfrm>
                <a:off x="11250894" y="5601554"/>
                <a:ext cx="158400" cy="303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E4A9AB8-E407-7FA5-98B7-D271D44434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32894" y="5583554"/>
                  <a:ext cx="194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1DC4F8-7EBB-3869-7455-0CA5722D50E7}"/>
                    </a:ext>
                  </a:extLst>
                </p14:cNvPr>
                <p14:cNvContentPartPr/>
                <p14:nvPr/>
              </p14:nvContentPartPr>
              <p14:xfrm>
                <a:off x="11325774" y="5482394"/>
                <a:ext cx="197280" cy="485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1DC4F8-7EBB-3869-7455-0CA5722D50E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07774" y="5464754"/>
                  <a:ext cx="232920" cy="52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B243D0D-7347-D8FD-43AA-D18DBBB325DE}"/>
                  </a:ext>
                </a:extLst>
              </p14:cNvPr>
              <p14:cNvContentPartPr/>
              <p14:nvPr/>
            </p14:nvContentPartPr>
            <p14:xfrm>
              <a:off x="6483054" y="4741874"/>
              <a:ext cx="5566320" cy="14695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B243D0D-7347-D8FD-43AA-D18DBBB325D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429054" y="4633874"/>
                <a:ext cx="5673960" cy="16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B18FEC4-1526-2604-3098-1C6C9011435C}"/>
                  </a:ext>
                </a:extLst>
              </p14:cNvPr>
              <p14:cNvContentPartPr/>
              <p14:nvPr/>
            </p14:nvContentPartPr>
            <p14:xfrm>
              <a:off x="10225974" y="5438114"/>
              <a:ext cx="529560" cy="4212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B18FEC4-1526-2604-3098-1C6C9011435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171974" y="5330474"/>
                <a:ext cx="63720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0762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218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5</cp:revision>
  <dcterms:created xsi:type="dcterms:W3CDTF">2022-12-28T03:08:26Z</dcterms:created>
  <dcterms:modified xsi:type="dcterms:W3CDTF">2023-01-21T16:41:47Z</dcterms:modified>
</cp:coreProperties>
</file>